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853957-9C76-4E9F-86A4-C9C83E85DA52}" v="226" dt="2021-08-21T10:50:05.1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2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ang Qifu" userId="d005518be3f3cdfb" providerId="LiveId" clId="{4C853957-9C76-4E9F-86A4-C9C83E85DA52}"/>
    <pc:docChg chg="undo custSel addSld delSld modSld sldOrd">
      <pc:chgData name="Zhang Qifu" userId="d005518be3f3cdfb" providerId="LiveId" clId="{4C853957-9C76-4E9F-86A4-C9C83E85DA52}" dt="2021-08-21T10:57:04.196" v="3282" actId="404"/>
      <pc:docMkLst>
        <pc:docMk/>
      </pc:docMkLst>
      <pc:sldChg chg="modSp mod">
        <pc:chgData name="Zhang Qifu" userId="d005518be3f3cdfb" providerId="LiveId" clId="{4C853957-9C76-4E9F-86A4-C9C83E85DA52}" dt="2021-08-21T10:57:04.196" v="3282" actId="404"/>
        <pc:sldMkLst>
          <pc:docMk/>
          <pc:sldMk cId="1253325802" sldId="256"/>
        </pc:sldMkLst>
        <pc:spChg chg="mod">
          <ac:chgData name="Zhang Qifu" userId="d005518be3f3cdfb" providerId="LiveId" clId="{4C853957-9C76-4E9F-86A4-C9C83E85DA52}" dt="2021-08-21T10:57:04.196" v="3282" actId="404"/>
          <ac:spMkLst>
            <pc:docMk/>
            <pc:sldMk cId="1253325802" sldId="256"/>
            <ac:spMk id="3" creationId="{D0B41922-28B9-44CF-A315-F88EDC1CD44B}"/>
          </ac:spMkLst>
        </pc:spChg>
      </pc:sldChg>
      <pc:sldChg chg="modAnim">
        <pc:chgData name="Zhang Qifu" userId="d005518be3f3cdfb" providerId="LiveId" clId="{4C853957-9C76-4E9F-86A4-C9C83E85DA52}" dt="2021-08-21T10:44:11.823" v="3265"/>
        <pc:sldMkLst>
          <pc:docMk/>
          <pc:sldMk cId="620046147" sldId="257"/>
        </pc:sldMkLst>
      </pc:sldChg>
      <pc:sldChg chg="modSp mod modAnim">
        <pc:chgData name="Zhang Qifu" userId="d005518be3f3cdfb" providerId="LiveId" clId="{4C853957-9C76-4E9F-86A4-C9C83E85DA52}" dt="2021-08-21T10:43:46.743" v="3264"/>
        <pc:sldMkLst>
          <pc:docMk/>
          <pc:sldMk cId="3779195157" sldId="259"/>
        </pc:sldMkLst>
        <pc:spChg chg="mod">
          <ac:chgData name="Zhang Qifu" userId="d005518be3f3cdfb" providerId="LiveId" clId="{4C853957-9C76-4E9F-86A4-C9C83E85DA52}" dt="2021-08-21T08:10:53.613" v="139" actId="207"/>
          <ac:spMkLst>
            <pc:docMk/>
            <pc:sldMk cId="3779195157" sldId="259"/>
            <ac:spMk id="3" creationId="{3A9CB76B-C937-480E-B73A-BF60371816A2}"/>
          </ac:spMkLst>
        </pc:spChg>
      </pc:sldChg>
      <pc:sldChg chg="addSp delSp modSp new mod setBg">
        <pc:chgData name="Zhang Qifu" userId="d005518be3f3cdfb" providerId="LiveId" clId="{4C853957-9C76-4E9F-86A4-C9C83E85DA52}" dt="2021-08-21T08:48:54.686" v="555" actId="20577"/>
        <pc:sldMkLst>
          <pc:docMk/>
          <pc:sldMk cId="1927696261" sldId="260"/>
        </pc:sldMkLst>
        <pc:spChg chg="mod">
          <ac:chgData name="Zhang Qifu" userId="d005518be3f3cdfb" providerId="LiveId" clId="{4C853957-9C76-4E9F-86A4-C9C83E85DA52}" dt="2021-08-21T08:48:54.686" v="555" actId="20577"/>
          <ac:spMkLst>
            <pc:docMk/>
            <pc:sldMk cId="1927696261" sldId="260"/>
            <ac:spMk id="2" creationId="{2488C2AE-870D-4EC3-89A6-66544910DF8B}"/>
          </ac:spMkLst>
        </pc:spChg>
        <pc:spChg chg="del mod">
          <ac:chgData name="Zhang Qifu" userId="d005518be3f3cdfb" providerId="LiveId" clId="{4C853957-9C76-4E9F-86A4-C9C83E85DA52}" dt="2021-08-21T08:36:51.530" v="187" actId="931"/>
          <ac:spMkLst>
            <pc:docMk/>
            <pc:sldMk cId="1927696261" sldId="260"/>
            <ac:spMk id="3" creationId="{57E43D7C-ACB3-4399-BF79-AA58DA0A23EE}"/>
          </ac:spMkLst>
        </pc:spChg>
        <pc:spChg chg="add del mod">
          <ac:chgData name="Zhang Qifu" userId="d005518be3f3cdfb" providerId="LiveId" clId="{4C853957-9C76-4E9F-86A4-C9C83E85DA52}" dt="2021-08-21T08:37:44.899" v="194" actId="931"/>
          <ac:spMkLst>
            <pc:docMk/>
            <pc:sldMk cId="1927696261" sldId="260"/>
            <ac:spMk id="7" creationId="{F97C2285-0F8E-453A-B6DC-810E9F766A13}"/>
          </ac:spMkLst>
        </pc:spChg>
        <pc:spChg chg="add del">
          <ac:chgData name="Zhang Qifu" userId="d005518be3f3cdfb" providerId="LiveId" clId="{4C853957-9C76-4E9F-86A4-C9C83E85DA52}" dt="2021-08-21T08:43:11.590" v="201" actId="931"/>
          <ac:spMkLst>
            <pc:docMk/>
            <pc:sldMk cId="1927696261" sldId="260"/>
            <ac:spMk id="13" creationId="{1A884DC8-A1B4-4C30-A7AA-2CB77013890A}"/>
          </ac:spMkLst>
        </pc:spChg>
        <pc:spChg chg="add del">
          <ac:chgData name="Zhang Qifu" userId="d005518be3f3cdfb" providerId="LiveId" clId="{4C853957-9C76-4E9F-86A4-C9C83E85DA52}" dt="2021-08-21T08:43:19.542" v="205" actId="26606"/>
          <ac:spMkLst>
            <pc:docMk/>
            <pc:sldMk cId="1927696261" sldId="260"/>
            <ac:spMk id="15" creationId="{BAFC4E39-B98F-4FD1-BB41-A177070829F6}"/>
          </ac:spMkLst>
        </pc:spChg>
        <pc:spChg chg="add mod">
          <ac:chgData name="Zhang Qifu" userId="d005518be3f3cdfb" providerId="LiveId" clId="{4C853957-9C76-4E9F-86A4-C9C83E85DA52}" dt="2021-08-21T08:48:17.622" v="545" actId="20577"/>
          <ac:spMkLst>
            <pc:docMk/>
            <pc:sldMk cId="1927696261" sldId="260"/>
            <ac:spMk id="17" creationId="{A09C6CC7-0DF2-4E57-B31C-E9C6BB31D115}"/>
          </ac:spMkLst>
        </pc:spChg>
        <pc:picChg chg="add del mod ord">
          <ac:chgData name="Zhang Qifu" userId="d005518be3f3cdfb" providerId="LiveId" clId="{4C853957-9C76-4E9F-86A4-C9C83E85DA52}" dt="2021-08-21T08:37:40.517" v="193" actId="478"/>
          <ac:picMkLst>
            <pc:docMk/>
            <pc:sldMk cId="1927696261" sldId="260"/>
            <ac:picMk id="5" creationId="{9DB1B417-8095-451C-9364-6C112D198983}"/>
          </ac:picMkLst>
        </pc:picChg>
        <pc:picChg chg="add del mod ord">
          <ac:chgData name="Zhang Qifu" userId="d005518be3f3cdfb" providerId="LiveId" clId="{4C853957-9C76-4E9F-86A4-C9C83E85DA52}" dt="2021-08-21T08:43:07.519" v="200" actId="478"/>
          <ac:picMkLst>
            <pc:docMk/>
            <pc:sldMk cId="1927696261" sldId="260"/>
            <ac:picMk id="9" creationId="{BC1AEDD2-BAFC-4C71-A5DE-B58C6F7EDE82}"/>
          </ac:picMkLst>
        </pc:picChg>
        <pc:picChg chg="add mod ord">
          <ac:chgData name="Zhang Qifu" userId="d005518be3f3cdfb" providerId="LiveId" clId="{4C853957-9C76-4E9F-86A4-C9C83E85DA52}" dt="2021-08-21T08:47:24.535" v="490" actId="1076"/>
          <ac:picMkLst>
            <pc:docMk/>
            <pc:sldMk cId="1927696261" sldId="260"/>
            <ac:picMk id="11" creationId="{41706480-E296-4D33-993D-3CDA8F843507}"/>
          </ac:picMkLst>
        </pc:picChg>
      </pc:sldChg>
      <pc:sldChg chg="modSp new mod modAnim">
        <pc:chgData name="Zhang Qifu" userId="d005518be3f3cdfb" providerId="LiveId" clId="{4C853957-9C76-4E9F-86A4-C9C83E85DA52}" dt="2021-08-21T10:44:24.326" v="3266"/>
        <pc:sldMkLst>
          <pc:docMk/>
          <pc:sldMk cId="2820485981" sldId="261"/>
        </pc:sldMkLst>
        <pc:spChg chg="mod">
          <ac:chgData name="Zhang Qifu" userId="d005518be3f3cdfb" providerId="LiveId" clId="{4C853957-9C76-4E9F-86A4-C9C83E85DA52}" dt="2021-08-21T08:50:38.341" v="635" actId="20577"/>
          <ac:spMkLst>
            <pc:docMk/>
            <pc:sldMk cId="2820485981" sldId="261"/>
            <ac:spMk id="2" creationId="{F25F860C-6CE0-49BF-A8CB-6E564ADA486C}"/>
          </ac:spMkLst>
        </pc:spChg>
        <pc:spChg chg="mod">
          <ac:chgData name="Zhang Qifu" userId="d005518be3f3cdfb" providerId="LiveId" clId="{4C853957-9C76-4E9F-86A4-C9C83E85DA52}" dt="2021-08-21T08:56:49.773" v="1134" actId="6549"/>
          <ac:spMkLst>
            <pc:docMk/>
            <pc:sldMk cId="2820485981" sldId="261"/>
            <ac:spMk id="3" creationId="{6955E614-41CD-4949-9AB1-69DDEE117A61}"/>
          </ac:spMkLst>
        </pc:spChg>
      </pc:sldChg>
      <pc:sldChg chg="modSp new mod modAnim">
        <pc:chgData name="Zhang Qifu" userId="d005518be3f3cdfb" providerId="LiveId" clId="{4C853957-9C76-4E9F-86A4-C9C83E85DA52}" dt="2021-08-21T10:44:34.852" v="3269"/>
        <pc:sldMkLst>
          <pc:docMk/>
          <pc:sldMk cId="1548635373" sldId="262"/>
        </pc:sldMkLst>
        <pc:spChg chg="mod">
          <ac:chgData name="Zhang Qifu" userId="d005518be3f3cdfb" providerId="LiveId" clId="{4C853957-9C76-4E9F-86A4-C9C83E85DA52}" dt="2021-08-21T09:07:34.860" v="1548" actId="20577"/>
          <ac:spMkLst>
            <pc:docMk/>
            <pc:sldMk cId="1548635373" sldId="262"/>
            <ac:spMk id="2" creationId="{C4865804-70AC-4AD9-B668-0707F6B72256}"/>
          </ac:spMkLst>
        </pc:spChg>
        <pc:spChg chg="mod">
          <ac:chgData name="Zhang Qifu" userId="d005518be3f3cdfb" providerId="LiveId" clId="{4C853957-9C76-4E9F-86A4-C9C83E85DA52}" dt="2021-08-21T09:49:29.917" v="2249" actId="20577"/>
          <ac:spMkLst>
            <pc:docMk/>
            <pc:sldMk cId="1548635373" sldId="262"/>
            <ac:spMk id="3" creationId="{41D13CF8-9CC0-4D1C-B591-C076A45BA87A}"/>
          </ac:spMkLst>
        </pc:spChg>
      </pc:sldChg>
      <pc:sldChg chg="addSp modSp add mod modAnim">
        <pc:chgData name="Zhang Qifu" userId="d005518be3f3cdfb" providerId="LiveId" clId="{4C853957-9C76-4E9F-86A4-C9C83E85DA52}" dt="2021-08-21T10:50:05.199" v="3279"/>
        <pc:sldMkLst>
          <pc:docMk/>
          <pc:sldMk cId="323967368" sldId="263"/>
        </pc:sldMkLst>
        <pc:spChg chg="mod">
          <ac:chgData name="Zhang Qifu" userId="d005518be3f3cdfb" providerId="LiveId" clId="{4C853957-9C76-4E9F-86A4-C9C83E85DA52}" dt="2021-08-21T08:58:43.076" v="1163" actId="20577"/>
          <ac:spMkLst>
            <pc:docMk/>
            <pc:sldMk cId="323967368" sldId="263"/>
            <ac:spMk id="2" creationId="{F25F860C-6CE0-49BF-A8CB-6E564ADA486C}"/>
          </ac:spMkLst>
        </pc:spChg>
        <pc:spChg chg="mod">
          <ac:chgData name="Zhang Qifu" userId="d005518be3f3cdfb" providerId="LiveId" clId="{4C853957-9C76-4E9F-86A4-C9C83E85DA52}" dt="2021-08-21T09:01:00.763" v="1436" actId="20577"/>
          <ac:spMkLst>
            <pc:docMk/>
            <pc:sldMk cId="323967368" sldId="263"/>
            <ac:spMk id="3" creationId="{6955E614-41CD-4949-9AB1-69DDEE117A61}"/>
          </ac:spMkLst>
        </pc:spChg>
        <pc:picChg chg="add mod">
          <ac:chgData name="Zhang Qifu" userId="d005518be3f3cdfb" providerId="LiveId" clId="{4C853957-9C76-4E9F-86A4-C9C83E85DA52}" dt="2021-08-21T10:49:50.090" v="3276" actId="1076"/>
          <ac:picMkLst>
            <pc:docMk/>
            <pc:sldMk cId="323967368" sldId="263"/>
            <ac:picMk id="5" creationId="{9368BFAB-1F78-4027-8DB2-51F203160B91}"/>
          </ac:picMkLst>
        </pc:picChg>
      </pc:sldChg>
      <pc:sldChg chg="modSp add mod modAnim">
        <pc:chgData name="Zhang Qifu" userId="d005518be3f3cdfb" providerId="LiveId" clId="{4C853957-9C76-4E9F-86A4-C9C83E85DA52}" dt="2021-08-21T10:44:30.167" v="3268"/>
        <pc:sldMkLst>
          <pc:docMk/>
          <pc:sldMk cId="3383886747" sldId="264"/>
        </pc:sldMkLst>
        <pc:spChg chg="mod">
          <ac:chgData name="Zhang Qifu" userId="d005518be3f3cdfb" providerId="LiveId" clId="{4C853957-9C76-4E9F-86A4-C9C83E85DA52}" dt="2021-08-21T09:03:03.415" v="1450" actId="20577"/>
          <ac:spMkLst>
            <pc:docMk/>
            <pc:sldMk cId="3383886747" sldId="264"/>
            <ac:spMk id="2" creationId="{F25F860C-6CE0-49BF-A8CB-6E564ADA486C}"/>
          </ac:spMkLst>
        </pc:spChg>
        <pc:spChg chg="mod">
          <ac:chgData name="Zhang Qifu" userId="d005518be3f3cdfb" providerId="LiveId" clId="{4C853957-9C76-4E9F-86A4-C9C83E85DA52}" dt="2021-08-21T09:12:10.650" v="1597" actId="404"/>
          <ac:spMkLst>
            <pc:docMk/>
            <pc:sldMk cId="3383886747" sldId="264"/>
            <ac:spMk id="3" creationId="{6955E614-41CD-4949-9AB1-69DDEE117A61}"/>
          </ac:spMkLst>
        </pc:spChg>
      </pc:sldChg>
      <pc:sldChg chg="addSp delSp modSp add mod modAnim">
        <pc:chgData name="Zhang Qifu" userId="d005518be3f3cdfb" providerId="LiveId" clId="{4C853957-9C76-4E9F-86A4-C9C83E85DA52}" dt="2021-08-21T09:59:28.985" v="2660" actId="20577"/>
        <pc:sldMkLst>
          <pc:docMk/>
          <pc:sldMk cId="3500481942" sldId="265"/>
        </pc:sldMkLst>
        <pc:spChg chg="mod">
          <ac:chgData name="Zhang Qifu" userId="d005518be3f3cdfb" providerId="LiveId" clId="{4C853957-9C76-4E9F-86A4-C9C83E85DA52}" dt="2021-08-21T09:44:33.708" v="1981" actId="20577"/>
          <ac:spMkLst>
            <pc:docMk/>
            <pc:sldMk cId="3500481942" sldId="265"/>
            <ac:spMk id="2" creationId="{F25F860C-6CE0-49BF-A8CB-6E564ADA486C}"/>
          </ac:spMkLst>
        </pc:spChg>
        <pc:spChg chg="mod">
          <ac:chgData name="Zhang Qifu" userId="d005518be3f3cdfb" providerId="LiveId" clId="{4C853957-9C76-4E9F-86A4-C9C83E85DA52}" dt="2021-08-21T09:59:28.985" v="2660" actId="20577"/>
          <ac:spMkLst>
            <pc:docMk/>
            <pc:sldMk cId="3500481942" sldId="265"/>
            <ac:spMk id="3" creationId="{6955E614-41CD-4949-9AB1-69DDEE117A61}"/>
          </ac:spMkLst>
        </pc:spChg>
        <pc:spChg chg="add del mod">
          <ac:chgData name="Zhang Qifu" userId="d005518be3f3cdfb" providerId="LiveId" clId="{4C853957-9C76-4E9F-86A4-C9C83E85DA52}" dt="2021-08-21T09:55:05.286" v="2462"/>
          <ac:spMkLst>
            <pc:docMk/>
            <pc:sldMk cId="3500481942" sldId="265"/>
            <ac:spMk id="4" creationId="{609087FD-F0BA-47E2-BA18-294BEA29593D}"/>
          </ac:spMkLst>
        </pc:spChg>
        <pc:spChg chg="add mod">
          <ac:chgData name="Zhang Qifu" userId="d005518be3f3cdfb" providerId="LiveId" clId="{4C853957-9C76-4E9F-86A4-C9C83E85DA52}" dt="2021-08-21T09:56:02.437" v="2476" actId="1076"/>
          <ac:spMkLst>
            <pc:docMk/>
            <pc:sldMk cId="3500481942" sldId="265"/>
            <ac:spMk id="5" creationId="{B2BF4FE2-2F7B-4628-B414-C72232CBC135}"/>
          </ac:spMkLst>
        </pc:spChg>
      </pc:sldChg>
      <pc:sldChg chg="modSp add mod modAnim">
        <pc:chgData name="Zhang Qifu" userId="d005518be3f3cdfb" providerId="LiveId" clId="{4C853957-9C76-4E9F-86A4-C9C83E85DA52}" dt="2021-08-21T10:44:59.149" v="3272"/>
        <pc:sldMkLst>
          <pc:docMk/>
          <pc:sldMk cId="4373362" sldId="266"/>
        </pc:sldMkLst>
        <pc:spChg chg="mod">
          <ac:chgData name="Zhang Qifu" userId="d005518be3f3cdfb" providerId="LiveId" clId="{4C853957-9C76-4E9F-86A4-C9C83E85DA52}" dt="2021-08-21T10:01:43.376" v="2700" actId="20577"/>
          <ac:spMkLst>
            <pc:docMk/>
            <pc:sldMk cId="4373362" sldId="266"/>
            <ac:spMk id="2" creationId="{F25F860C-6CE0-49BF-A8CB-6E564ADA486C}"/>
          </ac:spMkLst>
        </pc:spChg>
        <pc:spChg chg="mod">
          <ac:chgData name="Zhang Qifu" userId="d005518be3f3cdfb" providerId="LiveId" clId="{4C853957-9C76-4E9F-86A4-C9C83E85DA52}" dt="2021-08-21T10:26:58.564" v="3139" actId="20577"/>
          <ac:spMkLst>
            <pc:docMk/>
            <pc:sldMk cId="4373362" sldId="266"/>
            <ac:spMk id="3" creationId="{6955E614-41CD-4949-9AB1-69DDEE117A61}"/>
          </ac:spMkLst>
        </pc:spChg>
      </pc:sldChg>
      <pc:sldChg chg="modSp new del mod">
        <pc:chgData name="Zhang Qifu" userId="d005518be3f3cdfb" providerId="LiveId" clId="{4C853957-9C76-4E9F-86A4-C9C83E85DA52}" dt="2021-08-21T10:01:18.430" v="2674" actId="47"/>
        <pc:sldMkLst>
          <pc:docMk/>
          <pc:sldMk cId="1194265151" sldId="266"/>
        </pc:sldMkLst>
        <pc:spChg chg="mod">
          <ac:chgData name="Zhang Qifu" userId="d005518be3f3cdfb" providerId="LiveId" clId="{4C853957-9C76-4E9F-86A4-C9C83E85DA52}" dt="2021-08-21T10:01:11.147" v="2672" actId="20577"/>
          <ac:spMkLst>
            <pc:docMk/>
            <pc:sldMk cId="1194265151" sldId="266"/>
            <ac:spMk id="2" creationId="{5391268C-F075-41AA-8575-02353E0A762B}"/>
          </ac:spMkLst>
        </pc:spChg>
      </pc:sldChg>
      <pc:sldChg chg="new del">
        <pc:chgData name="Zhang Qifu" userId="d005518be3f3cdfb" providerId="LiveId" clId="{4C853957-9C76-4E9F-86A4-C9C83E85DA52}" dt="2021-08-21T10:27:15.092" v="3141" actId="47"/>
        <pc:sldMkLst>
          <pc:docMk/>
          <pc:sldMk cId="37717838" sldId="267"/>
        </pc:sldMkLst>
      </pc:sldChg>
      <pc:sldChg chg="modSp add mod modClrScheme chgLayout">
        <pc:chgData name="Zhang Qifu" userId="d005518be3f3cdfb" providerId="LiveId" clId="{4C853957-9C76-4E9F-86A4-C9C83E85DA52}" dt="2021-08-21T10:33:41.278" v="3258" actId="20577"/>
        <pc:sldMkLst>
          <pc:docMk/>
          <pc:sldMk cId="514585672" sldId="267"/>
        </pc:sldMkLst>
        <pc:spChg chg="mod ord">
          <ac:chgData name="Zhang Qifu" userId="d005518be3f3cdfb" providerId="LiveId" clId="{4C853957-9C76-4E9F-86A4-C9C83E85DA52}" dt="2021-08-21T10:33:41.278" v="3258" actId="20577"/>
          <ac:spMkLst>
            <pc:docMk/>
            <pc:sldMk cId="514585672" sldId="267"/>
            <ac:spMk id="2" creationId="{F25F860C-6CE0-49BF-A8CB-6E564ADA486C}"/>
          </ac:spMkLst>
        </pc:spChg>
        <pc:spChg chg="mod ord">
          <ac:chgData name="Zhang Qifu" userId="d005518be3f3cdfb" providerId="LiveId" clId="{4C853957-9C76-4E9F-86A4-C9C83E85DA52}" dt="2021-08-21T10:33:20.587" v="3244" actId="20577"/>
          <ac:spMkLst>
            <pc:docMk/>
            <pc:sldMk cId="514585672" sldId="267"/>
            <ac:spMk id="3" creationId="{6955E614-41CD-4949-9AB1-69DDEE117A61}"/>
          </ac:spMkLst>
        </pc:spChg>
      </pc:sldChg>
      <pc:sldChg chg="modSp add del mod modAnim">
        <pc:chgData name="Zhang Qifu" userId="d005518be3f3cdfb" providerId="LiveId" clId="{4C853957-9C76-4E9F-86A4-C9C83E85DA52}" dt="2021-08-21T10:01:33.512" v="2692" actId="47"/>
        <pc:sldMkLst>
          <pc:docMk/>
          <pc:sldMk cId="1913380213" sldId="267"/>
        </pc:sldMkLst>
        <pc:spChg chg="mod">
          <ac:chgData name="Zhang Qifu" userId="d005518be3f3cdfb" providerId="LiveId" clId="{4C853957-9C76-4E9F-86A4-C9C83E85DA52}" dt="2021-08-21T10:01:24.306" v="2681" actId="20577"/>
          <ac:spMkLst>
            <pc:docMk/>
            <pc:sldMk cId="1913380213" sldId="267"/>
            <ac:spMk id="2" creationId="{F25F860C-6CE0-49BF-A8CB-6E564ADA486C}"/>
          </ac:spMkLst>
        </pc:spChg>
        <pc:spChg chg="mod">
          <ac:chgData name="Zhang Qifu" userId="d005518be3f3cdfb" providerId="LiveId" clId="{4C853957-9C76-4E9F-86A4-C9C83E85DA52}" dt="2021-08-21T10:01:31.610" v="2691" actId="20577"/>
          <ac:spMkLst>
            <pc:docMk/>
            <pc:sldMk cId="1913380213" sldId="267"/>
            <ac:spMk id="3" creationId="{6955E614-41CD-4949-9AB1-69DDEE117A61}"/>
          </ac:spMkLst>
        </pc:spChg>
      </pc:sldChg>
      <pc:sldChg chg="modSp add del mod">
        <pc:chgData name="Zhang Qifu" userId="d005518be3f3cdfb" providerId="LiveId" clId="{4C853957-9C76-4E9F-86A4-C9C83E85DA52}" dt="2021-08-21T10:28:28.310" v="3180" actId="47"/>
        <pc:sldMkLst>
          <pc:docMk/>
          <pc:sldMk cId="3608721225" sldId="267"/>
        </pc:sldMkLst>
        <pc:spChg chg="mod">
          <ac:chgData name="Zhang Qifu" userId="d005518be3f3cdfb" providerId="LiveId" clId="{4C853957-9C76-4E9F-86A4-C9C83E85DA52}" dt="2021-08-21T10:27:57.095" v="3164" actId="20577"/>
          <ac:spMkLst>
            <pc:docMk/>
            <pc:sldMk cId="3608721225" sldId="267"/>
            <ac:spMk id="2" creationId="{F25F860C-6CE0-49BF-A8CB-6E564ADA486C}"/>
          </ac:spMkLst>
        </pc:spChg>
        <pc:spChg chg="mod">
          <ac:chgData name="Zhang Qifu" userId="d005518be3f3cdfb" providerId="LiveId" clId="{4C853957-9C76-4E9F-86A4-C9C83E85DA52}" dt="2021-08-21T10:28:19.797" v="3179" actId="20577"/>
          <ac:spMkLst>
            <pc:docMk/>
            <pc:sldMk cId="3608721225" sldId="267"/>
            <ac:spMk id="3" creationId="{6955E614-41CD-4949-9AB1-69DDEE117A61}"/>
          </ac:spMkLst>
        </pc:spChg>
      </pc:sldChg>
      <pc:sldChg chg="addSp delSp modSp new mod ord setBg">
        <pc:chgData name="Zhang Qifu" userId="d005518be3f3cdfb" providerId="LiveId" clId="{4C853957-9C76-4E9F-86A4-C9C83E85DA52}" dt="2021-08-21T10:53:56.713" v="3281"/>
        <pc:sldMkLst>
          <pc:docMk/>
          <pc:sldMk cId="2713639827" sldId="268"/>
        </pc:sldMkLst>
        <pc:spChg chg="del">
          <ac:chgData name="Zhang Qifu" userId="d005518be3f3cdfb" providerId="LiveId" clId="{4C853957-9C76-4E9F-86A4-C9C83E85DA52}" dt="2021-08-21T10:43:31.484" v="3263" actId="26606"/>
          <ac:spMkLst>
            <pc:docMk/>
            <pc:sldMk cId="2713639827" sldId="268"/>
            <ac:spMk id="2" creationId="{682E7E28-11B7-456A-BA4E-1C6E70EB527E}"/>
          </ac:spMkLst>
        </pc:spChg>
        <pc:spChg chg="del">
          <ac:chgData name="Zhang Qifu" userId="d005518be3f3cdfb" providerId="LiveId" clId="{4C853957-9C76-4E9F-86A4-C9C83E85DA52}" dt="2021-08-21T10:43:29.060" v="3260" actId="931"/>
          <ac:spMkLst>
            <pc:docMk/>
            <pc:sldMk cId="2713639827" sldId="268"/>
            <ac:spMk id="3" creationId="{CAC1C515-5C78-45D5-824C-E1D129A95DDE}"/>
          </ac:spMkLst>
        </pc:spChg>
        <pc:picChg chg="add mod ord">
          <ac:chgData name="Zhang Qifu" userId="d005518be3f3cdfb" providerId="LiveId" clId="{4C853957-9C76-4E9F-86A4-C9C83E85DA52}" dt="2021-08-21T10:43:31.484" v="3263" actId="26606"/>
          <ac:picMkLst>
            <pc:docMk/>
            <pc:sldMk cId="2713639827" sldId="268"/>
            <ac:picMk id="5" creationId="{FD4443CF-F244-4AB8-91F8-8C0E0392D41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6447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840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882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380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2482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453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182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393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2808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3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294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2D4B0B50-F5E8-483B-91E8-EA4C59FC08D2}" type="datetimeFigureOut">
              <a:rPr lang="zh-CN" altLang="en-US" smtClean="0"/>
              <a:t>2021/8/21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CB695C8-053A-4F96-9271-6C5C320AD0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59318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AD5F96-4848-4BBD-8B96-F613ACDF44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SSH agent</a:t>
            </a:r>
            <a:r>
              <a:rPr lang="zh-CN" altLang="en-US" sz="4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行于</a:t>
            </a:r>
            <a:r>
              <a:rPr lang="en-US" altLang="zh-CN" sz="4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Windows</a:t>
            </a:r>
            <a:r>
              <a:rPr lang="zh-CN" altLang="en-US" sz="4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之上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0B41922-28B9-44CF-A315-F88EDC1CD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62505"/>
            <a:ext cx="9144000" cy="1309255"/>
          </a:xfrm>
        </p:spPr>
        <p:txBody>
          <a:bodyPr>
            <a:normAutofit/>
          </a:bodyPr>
          <a:lstStyle/>
          <a:p>
            <a:pPr algn="l"/>
            <a:r>
              <a:rPr lang="zh-CN" altLang="en-US" sz="2400" dirty="0"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张奇夫</a:t>
            </a:r>
          </a:p>
        </p:txBody>
      </p:sp>
    </p:spTree>
    <p:extLst>
      <p:ext uri="{BB962C8B-B14F-4D97-AF65-F5344CB8AC3E}">
        <p14:creationId xmlns:p14="http://schemas.microsoft.com/office/powerpoint/2010/main" val="1253325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5F860C-6CE0-49BF-A8CB-6E564ADA4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实现细节：</a:t>
            </a:r>
            <a:r>
              <a:rPr lang="en-US" altLang="zh-CN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HYPERV socket</a:t>
            </a:r>
            <a:endParaRPr lang="zh-CN" altLang="en-US" dirty="0"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55E614-41CD-4949-9AB1-69DDEE117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位置：自行指定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连接后立即可以进行标准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agent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协议的通信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寻找 </a:t>
            </a:r>
            <a:r>
              <a:rPr lang="en-US" altLang="zh-CN" sz="2000" dirty="0" err="1">
                <a:latin typeface="思源黑体 CN" panose="020B0500000000000000" pitchFamily="34" charset="-122"/>
                <a:ea typeface="思源黑体 CN" panose="020B0500000000000000" pitchFamily="34" charset="-122"/>
              </a:rPr>
              <a:t>VmId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hcsdiag.exe list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输出结果中存在虚拟机的 </a:t>
            </a:r>
            <a:r>
              <a:rPr lang="en-US" altLang="zh-CN" sz="1800" dirty="0" err="1">
                <a:latin typeface="思源黑体 CN" panose="020B0500000000000000" pitchFamily="34" charset="-122"/>
                <a:ea typeface="思源黑体 CN" panose="020B0500000000000000" pitchFamily="34" charset="-122"/>
              </a:rPr>
              <a:t>VmId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无法分辨虚拟机的用户归属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难以检测虚拟机的创建与删除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wslhost.exe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的命令行中可能存在虚拟机的 </a:t>
            </a:r>
            <a:r>
              <a:rPr lang="en-US" altLang="zh-CN" sz="1800" dirty="0" err="1">
                <a:latin typeface="思源黑体 CN" panose="020B0500000000000000" pitchFamily="34" charset="-122"/>
                <a:ea typeface="思源黑体 CN" panose="020B0500000000000000" pitchFamily="34" charset="-122"/>
              </a:rPr>
              <a:t>VmId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en-US" altLang="zh-CN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wslhost.exe </a:t>
            </a:r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属于对应的用户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可以通过 </a:t>
            </a:r>
            <a:r>
              <a:rPr lang="en-US" altLang="zh-CN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WMI </a:t>
            </a:r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事件通知来监测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2BF4FE2-2F7B-4628-B414-C72232CBC135}"/>
              </a:ext>
            </a:extLst>
          </p:cNvPr>
          <p:cNvSpPr txBox="1"/>
          <p:nvPr/>
        </p:nvSpPr>
        <p:spPr>
          <a:xfrm>
            <a:off x="6470879" y="313691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思源黑体 CN" panose="020B0500000000000000" pitchFamily="34" charset="-122"/>
                <a:ea typeface="思源黑体 CN" panose="020B0500000000000000" pitchFamily="34" charset="-122"/>
              </a:rPr>
              <a:t>×</a:t>
            </a:r>
            <a:endParaRPr lang="zh-CN" altLang="en-US" sz="2800" dirty="0">
              <a:solidFill>
                <a:schemeClr val="bg1"/>
              </a:solidFill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048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5F860C-6CE0-49BF-A8CB-6E564ADA4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安全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55E614-41CD-4949-9AB1-69DDEE117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目标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防止其他用户未经授权的访问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防止低权限程序访问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阻止 </a:t>
            </a:r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中的其他用户访问（如 </a:t>
            </a:r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nobody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）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实现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Windows ACL</a:t>
            </a: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设置对其他用户的拒绝权限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设置完整性等级标记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LXSS POSIX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权限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以 </a:t>
            </a:r>
            <a:r>
              <a:rPr lang="en-US" altLang="zh-CN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NTFS Extended Attributes </a:t>
            </a:r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形式存储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en-US" altLang="zh-CN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Unix </a:t>
            </a:r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套接字的例外情况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37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 descr="图形用户界面&#10;&#10;描述已自动生成">
            <a:extLst>
              <a:ext uri="{FF2B5EF4-FFF2-40B4-BE49-F238E27FC236}">
                <a16:creationId xmlns:a16="http://schemas.microsoft.com/office/drawing/2014/main" id="{FD4443CF-F244-4AB8-91F8-8C0E0392D4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4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639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5F860C-6CE0-49BF-A8CB-6E564ADA48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谢谢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55E614-41CD-4949-9AB1-69DDEE117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458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55C8D9-0CBC-4C81-A1C1-3F9384B94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背景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AB37DA5-9670-4A6A-82F5-FFB673659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Windows </a:t>
            </a:r>
            <a:r>
              <a:rPr lang="zh-CN" altLang="en-US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上存在多种 </a:t>
            </a:r>
            <a:r>
              <a:rPr lang="en-US" altLang="zh-CN" dirty="0" err="1">
                <a:latin typeface="思源黑体 CN" panose="020B0500000000000000" pitchFamily="34" charset="-122"/>
                <a:ea typeface="思源黑体 CN" panose="020B0500000000000000" pitchFamily="34" charset="-122"/>
              </a:rPr>
              <a:t>ssh</a:t>
            </a:r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 client </a:t>
            </a:r>
            <a:r>
              <a:rPr lang="zh-CN" altLang="en-US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实现</a:t>
            </a:r>
            <a:endParaRPr lang="en-US" altLang="zh-CN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Windows OpenSSH</a:t>
            </a:r>
          </a:p>
          <a:p>
            <a:pPr lvl="1"/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Putty</a:t>
            </a:r>
          </a:p>
          <a:p>
            <a:pPr lvl="1"/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Cygwin OpenSSH</a:t>
            </a:r>
          </a:p>
          <a:p>
            <a:pPr lvl="1"/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 OpenSSH</a:t>
            </a:r>
          </a:p>
          <a:p>
            <a:pPr lvl="1"/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……</a:t>
            </a:r>
          </a:p>
          <a:p>
            <a:r>
              <a:rPr lang="en-US" altLang="zh-CN" dirty="0" err="1">
                <a:latin typeface="思源黑体 CN" panose="020B0500000000000000" pitchFamily="34" charset="-122"/>
                <a:ea typeface="思源黑体 CN" panose="020B0500000000000000" pitchFamily="34" charset="-122"/>
              </a:rPr>
              <a:t>ssh</a:t>
            </a:r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 agent </a:t>
            </a:r>
            <a:r>
              <a:rPr lang="zh-CN" altLang="en-US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在 </a:t>
            </a:r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*nix </a:t>
            </a:r>
            <a:r>
              <a:rPr lang="zh-CN" altLang="en-US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上的实现使用到了 </a:t>
            </a:r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Unix </a:t>
            </a:r>
            <a:r>
              <a:rPr lang="zh-CN" altLang="en-US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域套接字</a:t>
            </a:r>
            <a:endParaRPr lang="en-US" altLang="zh-CN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由于缺少 </a:t>
            </a:r>
            <a:r>
              <a:rPr lang="en-US" altLang="zh-CN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Unix </a:t>
            </a:r>
            <a:r>
              <a:rPr lang="zh-CN" altLang="en-US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域套接字，这些实现都几乎自己造了一套轮子来替代</a:t>
            </a:r>
            <a:endParaRPr lang="en-US" altLang="zh-CN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这些轮子实现的通信方式几乎相互不兼容</a:t>
            </a:r>
            <a:endParaRPr lang="en-US" altLang="zh-CN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004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B48A9D-7042-450F-9160-E0C8C56CE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agent </a:t>
            </a:r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协议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16212D-6F8A-4222-BF83-29474781F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105848"/>
            <a:ext cx="4607946" cy="4206240"/>
          </a:xfrm>
        </p:spPr>
        <p:txBody>
          <a:bodyPr>
            <a:normAutofit/>
          </a:bodyPr>
          <a:lstStyle/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基于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packet</a:t>
            </a: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请求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-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回应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由客户端单方面驱动，服务器永不请求数据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212CA47-B80C-4D3F-93D6-0FB15605D213}"/>
              </a:ext>
            </a:extLst>
          </p:cNvPr>
          <p:cNvSpPr txBox="1"/>
          <p:nvPr/>
        </p:nvSpPr>
        <p:spPr>
          <a:xfrm>
            <a:off x="6094959" y="2105848"/>
            <a:ext cx="5896674" cy="3539430"/>
          </a:xfrm>
          <a:prstGeom prst="rect">
            <a:avLst/>
          </a:prstGeom>
          <a:solidFill>
            <a:schemeClr val="tx1"/>
          </a:solidFill>
          <a:ln w="28575" cap="rnd">
            <a:solidFill>
              <a:schemeClr val="bg1">
                <a:alpha val="78000"/>
              </a:schemeClr>
            </a:solidFill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altLang="zh-CN" sz="1400" b="1" i="0" dirty="0">
                <a:solidFill>
                  <a:srgbClr val="333333"/>
                </a:solidFill>
                <a:effectLst/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[draft-miller-ssh-agent-01]</a:t>
            </a:r>
          </a:p>
          <a:p>
            <a:r>
              <a:rPr lang="en-US" altLang="zh-CN" sz="1400" b="1" i="0" dirty="0">
                <a:solidFill>
                  <a:srgbClr val="333333"/>
                </a:solidFill>
                <a:effectLst/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3. Protocol Overview</a:t>
            </a:r>
          </a:p>
          <a:p>
            <a:r>
              <a:rPr lang="en-US" altLang="zh-CN" sz="1400" b="1" i="0" dirty="0">
                <a:solidFill>
                  <a:srgbClr val="333333"/>
                </a:solidFill>
                <a:effectLst/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The agent protocol is a </a:t>
            </a:r>
            <a:r>
              <a:rPr lang="en-US" altLang="zh-CN" sz="1400" b="1" i="0" dirty="0" err="1">
                <a:solidFill>
                  <a:srgbClr val="333333"/>
                </a:solidFill>
                <a:effectLst/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packetised</a:t>
            </a:r>
            <a:r>
              <a:rPr lang="en-US" altLang="zh-CN" sz="1400" b="1" i="0" dirty="0">
                <a:solidFill>
                  <a:srgbClr val="333333"/>
                </a:solidFill>
                <a:effectLst/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 request-response protocol, solely driven by the client. It consists of a number of requests sent from the client to the server and a set of reply messages that are sent in response. At no time does the server send messages except in response to a client request. Replies are sent in order.</a:t>
            </a:r>
          </a:p>
          <a:p>
            <a:endParaRPr lang="en-US" altLang="zh-CN" sz="1400" b="1" i="0" dirty="0">
              <a:solidFill>
                <a:srgbClr val="333333"/>
              </a:solidFill>
              <a:effectLst/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r>
              <a:rPr lang="en-US" altLang="zh-CN" sz="1400" b="1" i="0" dirty="0">
                <a:solidFill>
                  <a:srgbClr val="333333"/>
                </a:solidFill>
                <a:effectLst/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All values in the agent protocol are encoded using the SSH wire representations specified by [RFC4251]. Messages consist of a length, type and contents.</a:t>
            </a:r>
          </a:p>
          <a:p>
            <a:endParaRPr lang="en-US" altLang="zh-CN" sz="1400" b="1" i="0" dirty="0">
              <a:solidFill>
                <a:srgbClr val="333333"/>
              </a:solidFill>
              <a:effectLst/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r>
              <a:rPr lang="en-US" altLang="zh-CN" sz="1400" b="1" i="0" dirty="0">
                <a:solidFill>
                  <a:srgbClr val="333333"/>
                </a:solidFill>
                <a:effectLst/>
                <a:latin typeface="思源等宽 EL" panose="020B0200000000000000" pitchFamily="34" charset="-122"/>
                <a:ea typeface="思源等宽 EL" panose="020B0200000000000000" pitchFamily="34" charset="-122"/>
              </a:rPr>
              <a:t>   uint32                    message length</a:t>
            </a:r>
          </a:p>
          <a:p>
            <a:r>
              <a:rPr lang="en-US" altLang="zh-CN" sz="1400" b="1" i="0" dirty="0">
                <a:solidFill>
                  <a:srgbClr val="333333"/>
                </a:solidFill>
                <a:effectLst/>
                <a:latin typeface="思源等宽 EL" panose="020B0200000000000000" pitchFamily="34" charset="-122"/>
                <a:ea typeface="思源等宽 EL" panose="020B0200000000000000" pitchFamily="34" charset="-122"/>
              </a:rPr>
              <a:t>   byte                      message type</a:t>
            </a:r>
          </a:p>
          <a:p>
            <a:r>
              <a:rPr lang="en-US" altLang="zh-CN" sz="1400" b="1" i="0" dirty="0">
                <a:solidFill>
                  <a:srgbClr val="333333"/>
                </a:solidFill>
                <a:effectLst/>
                <a:latin typeface="思源等宽 EL" panose="020B0200000000000000" pitchFamily="34" charset="-122"/>
                <a:ea typeface="思源等宽 EL" panose="020B0200000000000000" pitchFamily="34" charset="-122"/>
              </a:rPr>
              <a:t>   byte[message length - 1]  message contents</a:t>
            </a:r>
          </a:p>
          <a:p>
            <a:endParaRPr lang="zh-CN" altLang="en-US" sz="1400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171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EC1EAC-7A97-4A30-AE55-809CB8302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AGENT </a:t>
            </a:r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实现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9CB76B-C937-480E-B73A-BF6037181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Windows OpenSSH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使用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Named Pipe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进行通信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Putty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使用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WM_COPYDATA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窗口消息和共享内存进行通信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Cygwin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使用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TCP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连接进行通信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中的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OpenSSH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使用标准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Unix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域套接字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WSL1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中可以与 </a:t>
            </a:r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Windows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侧创建的套接字互操作，但 </a:t>
            </a:r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WSL2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移除了这项支持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GPG4Win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提供的 </a:t>
            </a:r>
            <a:r>
              <a:rPr lang="en-US" altLang="zh-CN" sz="2000" dirty="0" err="1">
                <a:latin typeface="思源黑体 CN" panose="020B0500000000000000" pitchFamily="34" charset="-122"/>
                <a:ea typeface="思源黑体 CN" panose="020B0500000000000000" pitchFamily="34" charset="-122"/>
              </a:rPr>
              <a:t>ssh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 agent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有两种方式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sz="1800" dirty="0" err="1">
                <a:latin typeface="思源黑体 CN" panose="020B0500000000000000" pitchFamily="34" charset="-122"/>
                <a:ea typeface="思源黑体 CN" panose="020B0500000000000000" pitchFamily="34" charset="-122"/>
              </a:rPr>
              <a:t>libassuan</a:t>
            </a:r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实现的套接字，但是 </a:t>
            </a:r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broken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很久了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Putty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兼容的方式，替代前者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虽然通信方式千差万别，但是以上几种使用的协议都是</a:t>
            </a:r>
            <a:r>
              <a:rPr lang="zh-CN" altLang="en-US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思源黑体 CN" panose="020B0500000000000000" pitchFamily="34" charset="-122"/>
                <a:ea typeface="思源黑体 CN" panose="020B0500000000000000" pitchFamily="34" charset="-122"/>
              </a:rPr>
              <a:t>相同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的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endParaRPr lang="zh-CN" altLang="en-US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919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88C2AE-870D-4EC3-89A6-66544910D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程序结构</a:t>
            </a:r>
          </a:p>
        </p:txBody>
      </p:sp>
      <p:pic>
        <p:nvPicPr>
          <p:cNvPr id="11" name="内容占位符 10" descr="图示&#10;&#10;描述已自动生成">
            <a:extLst>
              <a:ext uri="{FF2B5EF4-FFF2-40B4-BE49-F238E27FC236}">
                <a16:creationId xmlns:a16="http://schemas.microsoft.com/office/drawing/2014/main" id="{41706480-E296-4D33-993D-3CDA8F8435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023" y="2169931"/>
            <a:ext cx="4869586" cy="4114800"/>
          </a:xfrm>
          <a:prstGeom prst="rect">
            <a:avLst/>
          </a:prstGeom>
        </p:spPr>
      </p:pic>
      <p:sp>
        <p:nvSpPr>
          <p:cNvPr id="17" name="Content Placeholder 14">
            <a:extLst>
              <a:ext uri="{FF2B5EF4-FFF2-40B4-BE49-F238E27FC236}">
                <a16:creationId xmlns:a16="http://schemas.microsoft.com/office/drawing/2014/main" id="{A09C6CC7-0DF2-4E57-B31C-E9C6BB31D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5491" y="2140926"/>
            <a:ext cx="5228705" cy="4172810"/>
          </a:xfrm>
        </p:spPr>
        <p:txBody>
          <a:bodyPr>
            <a:normAutofit/>
          </a:bodyPr>
          <a:lstStyle/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除了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Putty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以外，其他方式存在并发的可能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某些方式在建立底层连接过后需要额外步骤才能进行正常通信</a:t>
            </a:r>
            <a:endParaRPr lang="en-US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7696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5F860C-6CE0-49BF-A8CB-6E564ADA4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实现细节：命名管道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55E614-41CD-4949-9AB1-69DDEE117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位置：</a:t>
            </a:r>
            <a:r>
              <a:rPr lang="en-US" altLang="zh-CN" sz="2000" dirty="0">
                <a:latin typeface="思源等宽" panose="020B0500000000000000" pitchFamily="34" charset="-122"/>
                <a:ea typeface="思源等宽" panose="020B0500000000000000" pitchFamily="34" charset="-122"/>
              </a:rPr>
              <a:t>\\.\pipe\openssh-ssh-agent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连接后立即可以进行标准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agent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协议的通信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硬编码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全局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在 </a:t>
            </a:r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Windows OpenSSH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的实现中，</a:t>
            </a:r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Impersonate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到对应的用户的上下文后读取注册表中存储的私钥</a:t>
            </a:r>
          </a:p>
        </p:txBody>
      </p:sp>
    </p:spTree>
    <p:extLst>
      <p:ext uri="{BB962C8B-B14F-4D97-AF65-F5344CB8AC3E}">
        <p14:creationId xmlns:p14="http://schemas.microsoft.com/office/powerpoint/2010/main" val="282048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5F860C-6CE0-49BF-A8CB-6E564ADA4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实现细节：</a:t>
            </a:r>
            <a:r>
              <a:rPr lang="en-US" altLang="zh-CN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Cygwin socket</a:t>
            </a:r>
            <a:endParaRPr lang="zh-CN" altLang="en-US" dirty="0"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55E614-41CD-4949-9AB1-69DDEE117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位置：自行指定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连接后需要额外的通信交换信息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将所需信息存储在文件中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TCP </a:t>
            </a:r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监听的端口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认证使用的 </a:t>
            </a:r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nonce</a:t>
            </a:r>
            <a:endParaRPr lang="en-US" altLang="zh-CN" sz="22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</p:txBody>
      </p:sp>
      <p:pic>
        <p:nvPicPr>
          <p:cNvPr id="5" name="图片 4" descr="图形用户界面, 应用程序, Word&#10;&#10;描述已自动生成">
            <a:extLst>
              <a:ext uri="{FF2B5EF4-FFF2-40B4-BE49-F238E27FC236}">
                <a16:creationId xmlns:a16="http://schemas.microsoft.com/office/drawing/2014/main" id="{9368BFAB-1F78-4027-8DB2-51F203160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3406" y="4365821"/>
            <a:ext cx="6963747" cy="174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67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5F860C-6CE0-49BF-A8CB-6E564ADA4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实现细节：</a:t>
            </a:r>
            <a:r>
              <a:rPr lang="en-US" altLang="zh-CN" dirty="0" err="1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unix</a:t>
            </a:r>
            <a:r>
              <a:rPr lang="en-US" altLang="zh-CN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 domain socket</a:t>
            </a:r>
            <a:endParaRPr lang="zh-CN" altLang="en-US" dirty="0"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55E614-41CD-4949-9AB1-69DDEE117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位置：自行指定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连接后立即可以进行标准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agent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协议的通信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在系统上呈现为一个文件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仅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WSL1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可用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3886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865804-70AC-4AD9-B668-0707F6B72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救救 </a:t>
            </a:r>
            <a:r>
              <a:rPr lang="en-US" altLang="zh-CN" dirty="0"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WSL2</a:t>
            </a:r>
            <a:endParaRPr lang="zh-CN" altLang="en-US" dirty="0"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1D13CF8-9CC0-4D1C-B591-C076A45BA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运行在虚拟机内，几乎隔离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如何与宿主机通信？</a:t>
            </a:r>
            <a:endParaRPr lang="en-US" altLang="zh-CN" sz="20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zh-CN" altLang="en-US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网络</a:t>
            </a:r>
            <a:endParaRPr lang="en-US" altLang="zh-CN" sz="18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使用类似 </a:t>
            </a:r>
            <a:r>
              <a:rPr lang="en-US" altLang="zh-CN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Cygwin Socket </a:t>
            </a:r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的方式，读取某文件内容后获取必要信息进行连接和验证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需要找到宿主机的 </a:t>
            </a:r>
            <a:r>
              <a:rPr lang="en-US" altLang="zh-CN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IP </a:t>
            </a:r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地址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1"/>
            <a:r>
              <a:rPr lang="en-US" altLang="zh-CN" sz="18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Hyper-V Socket</a:t>
            </a: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需要写注册表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2"/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需要找到 </a:t>
            </a:r>
            <a:r>
              <a:rPr lang="en-US" altLang="zh-CN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WSL2 </a:t>
            </a:r>
            <a:r>
              <a:rPr lang="zh-CN" altLang="en-US" sz="16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虚拟机的 </a:t>
            </a:r>
            <a:r>
              <a:rPr lang="en-US" altLang="zh-CN" sz="1600" dirty="0" err="1">
                <a:latin typeface="思源黑体 CN" panose="020B0500000000000000" pitchFamily="34" charset="-122"/>
                <a:ea typeface="思源黑体 CN" panose="020B0500000000000000" pitchFamily="34" charset="-122"/>
              </a:rPr>
              <a:t>VmId</a:t>
            </a:r>
            <a:endParaRPr lang="en-US" altLang="zh-CN" sz="16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pPr lvl="3"/>
            <a:r>
              <a:rPr lang="en-US" altLang="zh-CN" sz="14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 </a:t>
            </a:r>
            <a:r>
              <a:rPr lang="zh-CN" altLang="en-US" sz="14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是每个用户独有的，系统中可能同时存在多个 </a:t>
            </a:r>
            <a:r>
              <a:rPr lang="en-US" altLang="zh-CN" sz="14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 </a:t>
            </a:r>
            <a:r>
              <a:rPr lang="zh-CN" altLang="en-US" sz="14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虚拟机</a:t>
            </a:r>
            <a:endParaRPr lang="en-US" altLang="zh-CN" sz="1400" dirty="0">
              <a:latin typeface="思源黑体 CN" panose="020B0500000000000000" pitchFamily="34" charset="-122"/>
              <a:ea typeface="思源黑体 CN" panose="020B0500000000000000" pitchFamily="34" charset="-122"/>
            </a:endParaRPr>
          </a:p>
          <a:p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需要一个运行在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WSL </a:t>
            </a:r>
            <a:r>
              <a:rPr lang="zh-CN" altLang="en-US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中的辅助 </a:t>
            </a:r>
            <a:r>
              <a:rPr lang="en-US" altLang="zh-CN" sz="2000" dirty="0">
                <a:latin typeface="思源黑体 CN" panose="020B0500000000000000" pitchFamily="34" charset="-122"/>
                <a:ea typeface="思源黑体 CN" panose="020B0500000000000000" pitchFamily="34" charset="-122"/>
              </a:rPr>
              <a:t>daemon</a:t>
            </a:r>
          </a:p>
        </p:txBody>
      </p:sp>
    </p:spTree>
    <p:extLst>
      <p:ext uri="{BB962C8B-B14F-4D97-AF65-F5344CB8AC3E}">
        <p14:creationId xmlns:p14="http://schemas.microsoft.com/office/powerpoint/2010/main" val="154863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带状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TM03090430[[fn=带状]]</Template>
  <TotalTime>1014</TotalTime>
  <Words>643</Words>
  <Application>Microsoft Office PowerPoint</Application>
  <PresentationFormat>宽屏</PresentationFormat>
  <Paragraphs>91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思源等宽</vt:lpstr>
      <vt:lpstr>思源等宽 EL</vt:lpstr>
      <vt:lpstr>思源黑体 CN</vt:lpstr>
      <vt:lpstr>思源黑体 CN ExtraLight</vt:lpstr>
      <vt:lpstr>思源黑体 CN Light</vt:lpstr>
      <vt:lpstr>思源宋体 CN Heavy</vt:lpstr>
      <vt:lpstr>Corbel</vt:lpstr>
      <vt:lpstr>Wingdings</vt:lpstr>
      <vt:lpstr>带状</vt:lpstr>
      <vt:lpstr>SSH agent行于Windows之上</vt:lpstr>
      <vt:lpstr>背景</vt:lpstr>
      <vt:lpstr>agent 协议</vt:lpstr>
      <vt:lpstr>AGENT 实现</vt:lpstr>
      <vt:lpstr>程序结构</vt:lpstr>
      <vt:lpstr>实现细节：命名管道</vt:lpstr>
      <vt:lpstr>实现细节：Cygwin socket</vt:lpstr>
      <vt:lpstr>实现细节：unix domain socket</vt:lpstr>
      <vt:lpstr>救救 WSL2</vt:lpstr>
      <vt:lpstr>实现细节：HYPERV socket</vt:lpstr>
      <vt:lpstr>安全</vt:lpstr>
      <vt:lpstr>PowerPoint 演示文稿</vt:lpstr>
      <vt:lpstr>谢谢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SSH agent行于Windows之上</dc:title>
  <dc:creator>Zhang Qifu</dc:creator>
  <cp:lastModifiedBy>Zhang Qifu</cp:lastModifiedBy>
  <cp:revision>1</cp:revision>
  <dcterms:created xsi:type="dcterms:W3CDTF">2021-08-20T18:01:53Z</dcterms:created>
  <dcterms:modified xsi:type="dcterms:W3CDTF">2021-08-21T10:57:06Z</dcterms:modified>
</cp:coreProperties>
</file>