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2" r:id="rId3"/>
    <p:sldId id="257" r:id="rId4"/>
    <p:sldId id="258" r:id="rId5"/>
    <p:sldId id="259" r:id="rId6"/>
    <p:sldId id="261" r:id="rId7"/>
    <p:sldId id="263" r:id="rId8"/>
    <p:sldId id="264" r:id="rId9"/>
    <p:sldId id="265" r:id="rId10"/>
    <p:sldId id="266" r:id="rId11"/>
    <p:sldId id="270" r:id="rId12"/>
    <p:sldId id="271" r:id="rId13"/>
    <p:sldId id="272" r:id="rId14"/>
    <p:sldId id="273" r:id="rId15"/>
    <p:sldId id="267" r:id="rId16"/>
    <p:sldId id="260" r:id="rId17"/>
    <p:sldId id="268" r:id="rId18"/>
    <p:sldId id="269" r:id="rId1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964C74-072B-4362-B877-F610ED99CD45}" v="465" dt="2020-10-17T09:49:27.4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7436" autoAdjust="0"/>
  </p:normalViewPr>
  <p:slideViewPr>
    <p:cSldViewPr snapToGrid="0">
      <p:cViewPr varScale="1">
        <p:scale>
          <a:sx n="95" d="100"/>
          <a:sy n="95" d="100"/>
        </p:scale>
        <p:origin x="564" y="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o Blealtan" userId="04df657f9ba9bb61" providerId="LiveId" clId="{1819D917-6374-41A3-A2CB-11A6BC6E3C38}"/>
    <pc:docChg chg="undo custSel addSld delSld modSld">
      <pc:chgData name="Cao Blealtan" userId="04df657f9ba9bb61" providerId="LiveId" clId="{1819D917-6374-41A3-A2CB-11A6BC6E3C38}" dt="2020-10-16T08:10:49.228" v="5236" actId="20577"/>
      <pc:docMkLst>
        <pc:docMk/>
      </pc:docMkLst>
      <pc:sldChg chg="addSp delSp modSp mod modAnim">
        <pc:chgData name="Cao Blealtan" userId="04df657f9ba9bb61" providerId="LiveId" clId="{1819D917-6374-41A3-A2CB-11A6BC6E3C38}" dt="2020-10-14T07:45:15.442" v="491" actId="20577"/>
        <pc:sldMkLst>
          <pc:docMk/>
          <pc:sldMk cId="1323528870" sldId="257"/>
        </pc:sldMkLst>
        <pc:spChg chg="mod">
          <ac:chgData name="Cao Blealtan" userId="04df657f9ba9bb61" providerId="LiveId" clId="{1819D917-6374-41A3-A2CB-11A6BC6E3C38}" dt="2020-10-14T07:45:15.442" v="491" actId="20577"/>
          <ac:spMkLst>
            <pc:docMk/>
            <pc:sldMk cId="1323528870" sldId="257"/>
            <ac:spMk id="7" creationId="{D208EC85-A5C6-4620-A6C1-0E1E362402DA}"/>
          </ac:spMkLst>
        </pc:spChg>
        <pc:spChg chg="del">
          <ac:chgData name="Cao Blealtan" userId="04df657f9ba9bb61" providerId="LiveId" clId="{1819D917-6374-41A3-A2CB-11A6BC6E3C38}" dt="2020-10-14T07:41:38.216" v="14" actId="478"/>
          <ac:spMkLst>
            <pc:docMk/>
            <pc:sldMk cId="1323528870" sldId="257"/>
            <ac:spMk id="11" creationId="{A9795146-6F30-4C51-ACDB-B2588DBD591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" creationId="{A7064785-7869-4C61-B3BD-28A604CE9903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" creationId="{9C05BD73-EB66-4ADB-A156-2EC7B9E5B71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" creationId="{61E61299-A3AD-4A53-B8C5-1E17A7FB94E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" creationId="{4EB2507C-9604-4BE4-88B5-64F552BC11A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" creationId="{AF7F501E-D37C-4630-AFB9-7EC429CBA3F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2" creationId="{02D1B04B-E3B7-45E1-B26B-70EEDB66F2D3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3" creationId="{F645EB9C-81F6-4671-865D-91F9702A530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4" creationId="{A49E03B6-ABE3-4A52-B24A-A5CBA15A425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5" creationId="{3E40C915-0CE6-48E5-BAF9-E31D5D2D6833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30" creationId="{2BD7ACAE-A649-4E01-9A73-C304E285F3A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31" creationId="{01E0370E-FF2E-44F1-82D3-32F0E9E36B7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32" creationId="{90CC3018-83A2-4B2C-9024-07A14DD37CE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33" creationId="{CA5DFFB9-C3A0-4562-9E7A-7589A153744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34" creationId="{092BE82A-614B-49BD-9F4C-F8D7F17F17C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35" creationId="{7B425405-DD49-4FE7-82AD-ED50001FE44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40" creationId="{A997DCA9-E82C-4630-B388-C5AE6A11B3E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41" creationId="{2A76032F-CE7A-470E-9E1B-69EF8ED9B2B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42" creationId="{3862EB67-D65F-4FD2-A1A1-9E571A98C69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45" creationId="{49299BB8-A010-4005-AC6E-679662BE5B0A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46" creationId="{8D207283-FE15-4A4C-816D-5885C9809B6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47" creationId="{A5E430CE-EF2B-43E3-A8AB-B0BC005C3DF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48" creationId="{205E3DA7-7AB3-4D8F-8509-703C48D6CD64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51" creationId="{D790992D-A49E-4EDF-9714-6773DB6A76F6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52" creationId="{2098CDB2-ABDF-46D3-8C2A-7E87190AE54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53" creationId="{BA04B01A-8CC0-4C70-84E8-9549C6246815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54" creationId="{4D83B44C-BC65-4188-97B1-583FF8D6B8D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60" creationId="{867C77DF-7DEB-4FB7-B9A9-EEEB65B9DDEA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85" creationId="{C14753AB-9B33-40EE-A93F-BA0FF2B93874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87" creationId="{F3423F12-45D7-4C4F-8EAB-D8B5CF12CEA6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91" creationId="{1F67DC54-3722-440A-A4C1-B866952EFE4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92" creationId="{ACB97029-4740-4F4F-A3B3-531CE748FE0B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93" creationId="{BA9998BE-2269-4827-9A66-B0C7B44A4E1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94" creationId="{962202BE-9DBF-4E19-B1B5-5DEBBE592E56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95" creationId="{2DD0283D-E32D-4302-8BD6-7281230758D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96" creationId="{84D05BE9-CA01-4C20-8A80-FF5C0873A104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97" creationId="{6EA5ECB2-9EA1-4D5B-8FBB-9C84EB9201F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98" creationId="{43BAB03E-DBED-4B19-9C9D-F7C9F21A4593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99" creationId="{5A3EDF5E-6383-4160-AE3A-F21770EC1A24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00" creationId="{2F57998F-12AC-47B8-90F3-9D88F30E291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01" creationId="{EB8DC4CD-6582-4654-86DA-48C65CBD33C3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02" creationId="{625D105C-6AF2-4BCE-87BA-4A7281C12D2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03" creationId="{C1735BD9-6B6D-424A-A5CD-8FE64CE4FE5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04" creationId="{C71EB781-3242-447B-87DB-759EC2D1A54A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05" creationId="{0FCD9E16-E0DC-408A-BC2F-B12C26D8F79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06" creationId="{21EE91B9-AB89-4FC0-B804-F732EE7A93E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08" creationId="{091D1D52-48F7-4E70-97F7-A14FB4BEC95E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09" creationId="{F0BA8A71-A9F7-41D6-8B77-B012BD201EF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0" creationId="{0E4F8A9F-0F94-4E7D-A602-0E5EB4A6E54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1" creationId="{A2C7B87B-9767-466B-B53C-3F3EE76A192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2" creationId="{31E02DFB-6420-4251-B628-7FD3E134DD76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3" creationId="{368F9252-AF9E-416B-BBD9-672217BD3EB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4" creationId="{A4CF8EAD-9F37-4BCD-AFDA-A49FFBF6C49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5" creationId="{7631BE71-1E7E-4AAE-A6D7-A634B50CDD9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6" creationId="{709D4366-107A-48FD-8C14-51F29791020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7" creationId="{0E5075E2-83EE-470C-B66B-D19AC4C7F8B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8" creationId="{5A88CF1C-E28B-4718-8978-92ABAACE47A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19" creationId="{BEC2C2E7-22BE-4AC6-85BD-89A746111C4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20" creationId="{9BE70E6B-8D29-442F-AF26-124184F5579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21" creationId="{716DE48A-911B-4E33-82AF-1434873BF046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22" creationId="{B8CB215E-E66E-41A8-9618-BB828F19EF4E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23" creationId="{690AA8EC-47B6-431D-AC14-8D0216560B43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25" creationId="{9D7DD713-CF63-45F9-BDF9-BEC29A10CB4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26" creationId="{FA4D4767-3C25-4F2A-AE3A-9CB05CD82BE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27" creationId="{E9E1886A-E153-4ABA-8CEF-B89B0575FD55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28" creationId="{D50D6C99-10FA-44A2-9F80-61506237067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29" creationId="{A0637655-36C3-4F69-9BF2-9FBA5CB26973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0" creationId="{A634BEC8-FD2B-4C1A-9D7A-066F3840BC7E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1" creationId="{55C821A3-6657-4F52-B7D8-DDD74BF0603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2" creationId="{5B3516AA-63F2-48E2-8A35-7E24090DA5F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3" creationId="{E53A1B13-C53E-4AF0-97B0-D06210CF61D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4" creationId="{416BBCBA-1B03-4865-972A-532D342B88F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5" creationId="{AF0BE457-C75E-43A3-A664-4C65F69D3AE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6" creationId="{9C3F4BA5-396C-483A-A1F7-90489D364744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7" creationId="{BFCD98F8-AF19-483A-AFEB-52AF3A6100C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8" creationId="{B635F648-50B2-49F5-ADCB-F6DE874FC126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39" creationId="{C5805BB9-10B6-4B87-90D7-C83F0C1AD61E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40" creationId="{2644F7BA-FE66-4DA3-85B9-BB981A88038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42" creationId="{237E3EA1-64EB-4DE9-890F-F287F4690C4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43" creationId="{59C2F311-77F5-4DAD-9950-2DF7C80855B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44" creationId="{504287BF-81BD-40B1-8F6F-45D9B48FCF7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45" creationId="{5E884826-2C84-467D-B53C-A2C0036FA3FE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46" creationId="{BBF3D561-1D0B-4C6B-816D-67F6EC0228D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47" creationId="{F736C42F-3164-4ACB-A58D-C016ECC51D6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48" creationId="{EA8E8EB9-16A0-459A-BFCC-FF12CB7D290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49" creationId="{0B474D9E-7B42-4F24-945F-0DE43BE6C804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50" creationId="{DE0C2BD4-3CD8-420C-95D2-6A66579D26A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51" creationId="{45129D38-5F94-43AA-BBD5-02DE8E069F3A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52" creationId="{0F8404E5-0FA4-4545-A2AF-1EB14631C875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53" creationId="{EC92785C-9029-4791-BFB1-45A71DA5714A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54" creationId="{C50468DE-C3A6-48D8-90E3-BA414D24E0A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55" creationId="{D5BA46E5-4549-4C60-AACB-BBEA46A4A1EE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56" creationId="{3AB1A845-F9A9-446A-9521-632BC54EBCE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57" creationId="{8630BA32-08FF-406F-A6A2-43394898A50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59" creationId="{D5C584F6-C749-4E85-BA55-A6821F6B7DA3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0" creationId="{BE1AB6E2-7085-4C36-89E0-77E153C23AA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1" creationId="{2A4E37D8-4461-48CA-B7B9-72BB4F552FA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2" creationId="{A091FAA7-294D-4181-BF80-97202E35402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3" creationId="{D8B4CCAB-5E23-4C35-91E4-2926E224E1CF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4" creationId="{8E8DBB97-C38F-447B-903F-A42ECD20FC8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5" creationId="{A552AC9F-48C2-432C-90B7-D84D613E549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6" creationId="{40E67092-97EC-4C45-9606-E17058A3000A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7" creationId="{2E83FDED-0EFB-4E90-937C-E22A75F2D64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8" creationId="{D8A85599-9CE7-4136-BDFD-50479DEEAAC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69" creationId="{17479864-60C9-4049-B520-7CB8C382A5AB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0" creationId="{84CE5629-9C09-46B2-AD8E-19B90EF2444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1" creationId="{D6869A26-151A-470A-A145-08BC55DEDDA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2" creationId="{5E34C5C7-7676-42F5-A96E-86EBC22D345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3" creationId="{6E31474E-0036-4508-8E57-B3D84197C7F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4" creationId="{AA49F2E4-6904-4BFF-82AF-9673D934B11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6" creationId="{4F1CCB51-74B1-45DD-B20B-1778101A61A2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7" creationId="{81B08904-BF05-45B0-9C28-0EE0186CD1F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8" creationId="{9A976A62-20DF-4BC0-A60C-5DAD384D5E7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79" creationId="{9B92CCA2-477E-44DC-B477-0AC19D89BF84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0" creationId="{2C18BFAA-2FD8-489F-BC3C-DE6CF88E3363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1" creationId="{71C5BA6D-4E3B-41C4-92D4-118CEDE77EC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2" creationId="{9E6977D2-D1F9-4678-A192-48236F69AC9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3" creationId="{FBB262BE-88D5-44CF-BFD2-1C690A57177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4" creationId="{8A3661C9-9C9E-4592-A920-2EBDFAFC6BD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5" creationId="{671C27D6-00BF-480B-A87A-3611FB671D86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6" creationId="{F01E2386-40D5-4AE3-95E4-B8E13164BEC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7" creationId="{C7C4BD7D-2ED5-4D90-99F4-F98BFAA730E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8" creationId="{706FAD27-AAFC-4F09-ADA2-BF16EA812FA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89" creationId="{5D306C80-F028-4361-8AD1-C97860BE238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0" creationId="{B076691B-C493-4F3E-8D51-F3409613D5E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1" creationId="{25BFCFC3-0DE2-4F76-A977-5F28C619A04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3" creationId="{E846945B-35BD-45D2-918E-505C583D3705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4" creationId="{0F080618-D075-4F26-980A-848758677C95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5" creationId="{33B7C203-F2F5-4B23-8BB4-48DBE6AF6FEB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6" creationId="{A2D86425-D50A-4665-9BD7-45C4EC80FF6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7" creationId="{35E93A90-19A0-421B-8AE1-7BCE7EFA0046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8" creationId="{853FD471-CB0A-4DF1-AE17-6F8B266B37BB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199" creationId="{C375CB64-2CA0-4DEB-ADA5-B0C160BB391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0" creationId="{9DAA2ADD-5CC4-4FD8-8E58-8D41B233E04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1" creationId="{954188F8-A1C9-4A4C-A9D6-A045244A15C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2" creationId="{04729C31-620C-4A10-8693-D746A291F744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3" creationId="{5E008800-C052-4C18-903A-E2ECE1F98E4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4" creationId="{6356E1A7-7A13-4EAF-88F6-6418DC3B33E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5" creationId="{8110CAE5-AA8C-49DF-BA6E-BBB80585D40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6" creationId="{21B4E31E-38A0-4042-8499-EC4C0A6493A8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7" creationId="{11DD895A-5B92-46F9-ACFF-5304D3E9DF6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08" creationId="{E5DD949E-009E-4405-9744-C47617C10B9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0" creationId="{2464C40B-7C96-4019-ACF9-881348A8FF9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1" creationId="{672B452B-D0E0-4228-936E-237212307F5A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2" creationId="{1515C572-C3DD-48E8-8983-D47C14238CD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3" creationId="{EC42209F-4CBE-4AEE-A09D-3EEB016D00F7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4" creationId="{FF8199AD-9CF9-4790-96D3-0EA1FAD107EC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5" creationId="{0913A5A7-56E4-4E56-91FB-28B90B86D705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6" creationId="{F0842A2E-9F5C-4B04-AE98-1B6DFA9E9510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7" creationId="{38F08C58-599D-479E-B3EC-320BCA444436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8" creationId="{4F161F0A-B840-496E-8D8C-DA2CF8C268A4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19" creationId="{76E6CB0A-D65D-4521-BDD6-DA2F026AF40A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20" creationId="{4B307602-E37D-4A85-9ADF-124D83F71031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21" creationId="{57DAF98D-60EF-43F4-AC45-35A127D262A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22" creationId="{544C350C-89BB-4EB0-AAEE-DEB3AFA8ACD9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23" creationId="{50C02CEF-09F8-46E1-82FE-D1878CD9F0BE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24" creationId="{449E9B0E-2B46-4C45-BA39-1CE7CF619B5D}"/>
          </ac:spMkLst>
        </pc:spChg>
        <pc:spChg chg="mod">
          <ac:chgData name="Cao Blealtan" userId="04df657f9ba9bb61" providerId="LiveId" clId="{1819D917-6374-41A3-A2CB-11A6BC6E3C38}" dt="2020-10-14T07:40:56.258" v="0"/>
          <ac:spMkLst>
            <pc:docMk/>
            <pc:sldMk cId="1323528870" sldId="257"/>
            <ac:spMk id="225" creationId="{4EEB4E8A-0652-4A03-B93F-A0DC3FE3E55C}"/>
          </ac:spMkLst>
        </pc:spChg>
        <pc:grpChg chg="add mod">
          <ac:chgData name="Cao Blealtan" userId="04df657f9ba9bb61" providerId="LiveId" clId="{1819D917-6374-41A3-A2CB-11A6BC6E3C38}" dt="2020-10-14T07:41:34.694" v="13" actId="1076"/>
          <ac:grpSpMkLst>
            <pc:docMk/>
            <pc:sldMk cId="1323528870" sldId="257"/>
            <ac:grpSpMk id="12" creationId="{42D76C53-22BF-45F2-8DB9-CB470C49ADB0}"/>
          </ac:grpSpMkLst>
        </pc:grpChg>
        <pc:grpChg chg="add mod">
          <ac:chgData name="Cao Blealtan" userId="04df657f9ba9bb61" providerId="LiveId" clId="{1819D917-6374-41A3-A2CB-11A6BC6E3C38}" dt="2020-10-14T07:41:34.694" v="13" actId="1076"/>
          <ac:grpSpMkLst>
            <pc:docMk/>
            <pc:sldMk cId="1323528870" sldId="257"/>
            <ac:grpSpMk id="55" creationId="{67494A8F-6297-4817-9801-B0F62B238E6B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77" creationId="{9B6DC4DF-AC0F-4490-BA07-90EFA967B17D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78" creationId="{05A43CE2-E319-41F4-8524-C325ABFB5993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79" creationId="{4ED1B1F3-8B82-49A7-8995-CBB2A314AB8A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80" creationId="{85514ABC-4875-4E51-BD10-C894E5AE4055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81" creationId="{542672D7-141E-4296-8F0F-DEC8A51B250A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82" creationId="{491EE7B9-8D7D-4157-A4FD-287805B4E3B8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83" creationId="{1F9CC7BB-9D47-4152-9F30-1B2955C24206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84" creationId="{96392F55-C633-4E4B-946E-EC7F3A913D99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90" creationId="{D460229A-7817-4F8C-8DD7-3CB185DDEB3A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107" creationId="{6022605E-5B6A-49AA-BA73-48C00F5778BB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124" creationId="{B449F82F-1133-4225-A87D-7E7D3810635D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141" creationId="{20378B68-75B7-48AA-9BC5-C7E2E4C2ACE8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158" creationId="{745E609E-143F-4230-B2A5-1ABD1F86BCC7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175" creationId="{A5D93238-7477-4668-8405-C3D5413BB9C1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192" creationId="{47ACF5C4-5455-4A15-9516-FA7BA15FE1BE}"/>
          </ac:grpSpMkLst>
        </pc:grpChg>
        <pc:grpChg chg="mod">
          <ac:chgData name="Cao Blealtan" userId="04df657f9ba9bb61" providerId="LiveId" clId="{1819D917-6374-41A3-A2CB-11A6BC6E3C38}" dt="2020-10-14T07:40:56.258" v="0"/>
          <ac:grpSpMkLst>
            <pc:docMk/>
            <pc:sldMk cId="1323528870" sldId="257"/>
            <ac:grpSpMk id="209" creationId="{116CED29-57F1-4215-A2BB-02D45D278CB6}"/>
          </ac:grpSpMkLst>
        </pc:grpChg>
        <pc:cxnChg chg="del mod">
          <ac:chgData name="Cao Blealtan" userId="04df657f9ba9bb61" providerId="LiveId" clId="{1819D917-6374-41A3-A2CB-11A6BC6E3C38}" dt="2020-10-14T07:41:03.981" v="3" actId="478"/>
          <ac:cxnSpMkLst>
            <pc:docMk/>
            <pc:sldMk cId="1323528870" sldId="257"/>
            <ac:cxnSpMk id="13" creationId="{7E3A1C01-A586-4ABB-8C02-A6A69B8F6DD0}"/>
          </ac:cxnSpMkLst>
        </pc:cxnChg>
        <pc:cxnChg chg="del mod">
          <ac:chgData name="Cao Blealtan" userId="04df657f9ba9bb61" providerId="LiveId" clId="{1819D917-6374-41A3-A2CB-11A6BC6E3C38}" dt="2020-10-14T07:41:06.015" v="4" actId="478"/>
          <ac:cxnSpMkLst>
            <pc:docMk/>
            <pc:sldMk cId="1323528870" sldId="257"/>
            <ac:cxnSpMk id="14" creationId="{8AB9F69D-F1FC-4C65-B06A-507849694FC6}"/>
          </ac:cxnSpMkLst>
        </pc:cxnChg>
        <pc:cxnChg chg="del mod">
          <ac:chgData name="Cao Blealtan" userId="04df657f9ba9bb61" providerId="LiveId" clId="{1819D917-6374-41A3-A2CB-11A6BC6E3C38}" dt="2020-10-14T07:41:01.681" v="2" actId="478"/>
          <ac:cxnSpMkLst>
            <pc:docMk/>
            <pc:sldMk cId="1323528870" sldId="257"/>
            <ac:cxnSpMk id="15" creationId="{BC529E90-4E7F-47B6-A03F-FDFD3DA4D5BF}"/>
          </ac:cxnSpMkLst>
        </pc:cxnChg>
        <pc:cxnChg chg="del mod">
          <ac:chgData name="Cao Blealtan" userId="04df657f9ba9bb61" providerId="LiveId" clId="{1819D917-6374-41A3-A2CB-11A6BC6E3C38}" dt="2020-10-14T07:41:00.034" v="1" actId="478"/>
          <ac:cxnSpMkLst>
            <pc:docMk/>
            <pc:sldMk cId="1323528870" sldId="257"/>
            <ac:cxnSpMk id="16" creationId="{CC98E578-BDB8-4997-B557-306BAC4764C6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26" creationId="{DAC9F056-4D9E-407E-85F0-1AB30489F1EE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27" creationId="{03A88282-B870-48D2-B3FD-6E4CF1BB1B59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28" creationId="{86141246-BEC6-414A-9DCD-53FD811755B6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29" creationId="{61578D0D-CC92-4522-B98A-1B14A389E667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36" creationId="{CCBB1628-CFB8-4F38-B0BE-82788D8934B8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37" creationId="{897DA98D-BB9B-46FE-83CE-41095D4F1414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38" creationId="{F1C785FA-5057-4298-9AF7-33105BBFA00D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39" creationId="{FD402EE0-F9A3-4437-A14B-95F870F6C3BA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43" creationId="{1DB25B9D-135A-4224-A98F-222079B8120C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44" creationId="{36D9DD6A-CA17-4386-9A85-AD28F196271D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49" creationId="{AD9D4F8C-B400-4530-B1A1-9E6ACCE8EE14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50" creationId="{C9414A35-CEBF-4E86-9074-E79D81B25F3D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56" creationId="{7BF8A76A-B9A9-4BF5-8817-24D2F8CFF868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57" creationId="{920273EB-2CEA-4AF4-A7CE-4B417B13DBBA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58" creationId="{AC20EBD6-8270-494F-A5DB-A5D0D0D82DC5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59" creationId="{FD16CEB9-0DF5-425A-A164-1C60BEFE45C1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61" creationId="{93BB7C80-E43F-4A73-9750-6DA48CA644A6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62" creationId="{CDEEBF0C-BE7C-4EE1-9FC0-7FB9A4BD4125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63" creationId="{12101990-AFFB-44F5-A2A7-BB20D5A5AFEC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64" creationId="{447976B9-5229-4C2B-BD33-948B33A6AD13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65" creationId="{685B5296-1874-473F-B8CA-9377D845162B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66" creationId="{63D7C9C0-7976-4418-88D3-3EE714350251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67" creationId="{A4885BA6-0634-473D-BE86-1540F5EF86D2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68" creationId="{5CD53BBD-B48D-42BC-AA60-E282C639570B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69" creationId="{FD5C72BD-C92E-41C2-AB63-E09D8B1C0A98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70" creationId="{FB00C66D-BC1E-4BC8-A158-AF97C77A3FBA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71" creationId="{1DE1FBD4-84DB-46F8-A839-098AA48FC81C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72" creationId="{8229C41B-6308-4C0E-AF3A-19D96CD38E89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73" creationId="{3AB2D3AD-C5E6-46E8-8170-EE784DDC8328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74" creationId="{73CE1B09-89AC-447A-A9F2-1D6D0540B711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75" creationId="{6287EA3F-FA21-4F5D-A139-EE0D49BB2F17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76" creationId="{20F723FD-E026-4E10-9A3F-097807E993F8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86" creationId="{A8102DD0-1031-44E3-9B44-D652D7DF390E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88" creationId="{3D445094-2455-4058-BEA1-19AEED871A28}"/>
          </ac:cxnSpMkLst>
        </pc:cxnChg>
        <pc:cxnChg chg="mod">
          <ac:chgData name="Cao Blealtan" userId="04df657f9ba9bb61" providerId="LiveId" clId="{1819D917-6374-41A3-A2CB-11A6BC6E3C38}" dt="2020-10-14T07:40:56.258" v="0"/>
          <ac:cxnSpMkLst>
            <pc:docMk/>
            <pc:sldMk cId="1323528870" sldId="257"/>
            <ac:cxnSpMk id="89" creationId="{5F911D4A-831A-4B90-9938-E699F9E64C10}"/>
          </ac:cxnSpMkLst>
        </pc:cxnChg>
      </pc:sldChg>
      <pc:sldChg chg="addSp delSp modSp new mod modClrScheme chgLayout">
        <pc:chgData name="Cao Blealtan" userId="04df657f9ba9bb61" providerId="LiveId" clId="{1819D917-6374-41A3-A2CB-11A6BC6E3C38}" dt="2020-10-14T08:53:13.871" v="776"/>
        <pc:sldMkLst>
          <pc:docMk/>
          <pc:sldMk cId="3563305474" sldId="258"/>
        </pc:sldMkLst>
        <pc:spChg chg="mod ord">
          <ac:chgData name="Cao Blealtan" userId="04df657f9ba9bb61" providerId="LiveId" clId="{1819D917-6374-41A3-A2CB-11A6BC6E3C38}" dt="2020-10-14T07:51:55.801" v="635" actId="20577"/>
          <ac:spMkLst>
            <pc:docMk/>
            <pc:sldMk cId="3563305474" sldId="258"/>
            <ac:spMk id="2" creationId="{57C4D77B-9AFA-46C9-A7D1-D03E50623D55}"/>
          </ac:spMkLst>
        </pc:spChg>
        <pc:spChg chg="del mod ord">
          <ac:chgData name="Cao Blealtan" userId="04df657f9ba9bb61" providerId="LiveId" clId="{1819D917-6374-41A3-A2CB-11A6BC6E3C38}" dt="2020-10-14T07:50:09.433" v="514" actId="700"/>
          <ac:spMkLst>
            <pc:docMk/>
            <pc:sldMk cId="3563305474" sldId="258"/>
            <ac:spMk id="3" creationId="{1AA36DC7-4D6D-4F67-8F94-B0CF4D3FCE91}"/>
          </ac:spMkLst>
        </pc:spChg>
        <pc:spChg chg="mod ord">
          <ac:chgData name="Cao Blealtan" userId="04df657f9ba9bb61" providerId="LiveId" clId="{1819D917-6374-41A3-A2CB-11A6BC6E3C38}" dt="2020-10-14T07:50:09.433" v="514" actId="700"/>
          <ac:spMkLst>
            <pc:docMk/>
            <pc:sldMk cId="3563305474" sldId="258"/>
            <ac:spMk id="4" creationId="{A9F63ED7-1AD7-4E1C-9A24-C0D0B4B3597E}"/>
          </ac:spMkLst>
        </pc:spChg>
        <pc:spChg chg="mod ord">
          <ac:chgData name="Cao Blealtan" userId="04df657f9ba9bb61" providerId="LiveId" clId="{1819D917-6374-41A3-A2CB-11A6BC6E3C38}" dt="2020-10-14T07:50:09.433" v="514" actId="700"/>
          <ac:spMkLst>
            <pc:docMk/>
            <pc:sldMk cId="3563305474" sldId="258"/>
            <ac:spMk id="5" creationId="{B384055A-7058-40A7-B69E-8840EBD0D07F}"/>
          </ac:spMkLst>
        </pc:spChg>
        <pc:spChg chg="mod ord">
          <ac:chgData name="Cao Blealtan" userId="04df657f9ba9bb61" providerId="LiveId" clId="{1819D917-6374-41A3-A2CB-11A6BC6E3C38}" dt="2020-10-14T07:50:09.433" v="514" actId="700"/>
          <ac:spMkLst>
            <pc:docMk/>
            <pc:sldMk cId="3563305474" sldId="258"/>
            <ac:spMk id="6" creationId="{3FA0FB36-2A52-43A8-8C40-797F8FF707FD}"/>
          </ac:spMkLst>
        </pc:spChg>
        <pc:spChg chg="add del mod ord">
          <ac:chgData name="Cao Blealtan" userId="04df657f9ba9bb61" providerId="LiveId" clId="{1819D917-6374-41A3-A2CB-11A6BC6E3C38}" dt="2020-10-14T07:52:22.434" v="735" actId="20577"/>
          <ac:spMkLst>
            <pc:docMk/>
            <pc:sldMk cId="3563305474" sldId="258"/>
            <ac:spMk id="7" creationId="{D1EC9E49-834F-4823-AD79-21FD51299748}"/>
          </ac:spMkLst>
        </pc:spChg>
        <pc:spChg chg="add del mod ord">
          <ac:chgData name="Cao Blealtan" userId="04df657f9ba9bb61" providerId="LiveId" clId="{1819D917-6374-41A3-A2CB-11A6BC6E3C38}" dt="2020-10-14T07:50:29.987" v="518"/>
          <ac:spMkLst>
            <pc:docMk/>
            <pc:sldMk cId="3563305474" sldId="258"/>
            <ac:spMk id="8" creationId="{2B21D642-9EF5-41FC-AD97-2233792EC87C}"/>
          </ac:spMkLst>
        </pc:spChg>
        <pc:spChg chg="add del mod ord">
          <ac:chgData name="Cao Blealtan" userId="04df657f9ba9bb61" providerId="LiveId" clId="{1819D917-6374-41A3-A2CB-11A6BC6E3C38}" dt="2020-10-14T07:50:22.460" v="517"/>
          <ac:spMkLst>
            <pc:docMk/>
            <pc:sldMk cId="3563305474" sldId="258"/>
            <ac:spMk id="9" creationId="{CEAFFBD1-11EC-4D0B-A635-921B3604C1DC}"/>
          </ac:spMkLst>
        </pc:spChg>
        <pc:spChg chg="add del mod ord">
          <ac:chgData name="Cao Blealtan" userId="04df657f9ba9bb61" providerId="LiveId" clId="{1819D917-6374-41A3-A2CB-11A6BC6E3C38}" dt="2020-10-14T07:50:37.983" v="519"/>
          <ac:spMkLst>
            <pc:docMk/>
            <pc:sldMk cId="3563305474" sldId="258"/>
            <ac:spMk id="10" creationId="{0B68B1A9-63DA-4C16-BD51-F77975F6BBF8}"/>
          </ac:spMkLst>
        </pc:spChg>
        <pc:spChg chg="add del mod">
          <ac:chgData name="Cao Blealtan" userId="04df657f9ba9bb61" providerId="LiveId" clId="{1819D917-6374-41A3-A2CB-11A6BC6E3C38}" dt="2020-10-14T08:52:48.884" v="774"/>
          <ac:spMkLst>
            <pc:docMk/>
            <pc:sldMk cId="3563305474" sldId="258"/>
            <ac:spMk id="16" creationId="{5FCF36FD-5753-48C9-A31B-6C23CB8E6EAD}"/>
          </ac:spMkLst>
        </pc:spChg>
        <pc:spChg chg="add del mod">
          <ac:chgData name="Cao Blealtan" userId="04df657f9ba9bb61" providerId="LiveId" clId="{1819D917-6374-41A3-A2CB-11A6BC6E3C38}" dt="2020-10-14T08:53:13.871" v="776"/>
          <ac:spMkLst>
            <pc:docMk/>
            <pc:sldMk cId="3563305474" sldId="258"/>
            <ac:spMk id="19" creationId="{6227AFC1-369F-4E3E-8BA9-C271368CFAD3}"/>
          </ac:spMkLst>
        </pc:spChg>
        <pc:picChg chg="add del mod">
          <ac:chgData name="Cao Blealtan" userId="04df657f9ba9bb61" providerId="LiveId" clId="{1819D917-6374-41A3-A2CB-11A6BC6E3C38}" dt="2020-10-14T07:50:13.149" v="516"/>
          <ac:picMkLst>
            <pc:docMk/>
            <pc:sldMk cId="3563305474" sldId="258"/>
            <ac:picMk id="11" creationId="{CF5BED37-63C6-4307-8DC1-3801586563E2}"/>
          </ac:picMkLst>
        </pc:picChg>
        <pc:picChg chg="add mod">
          <ac:chgData name="Cao Blealtan" userId="04df657f9ba9bb61" providerId="LiveId" clId="{1819D917-6374-41A3-A2CB-11A6BC6E3C38}" dt="2020-10-14T07:50:22.460" v="517"/>
          <ac:picMkLst>
            <pc:docMk/>
            <pc:sldMk cId="3563305474" sldId="258"/>
            <ac:picMk id="12" creationId="{7683522C-DD54-4B87-AB7B-FB1439EAC69F}"/>
          </ac:picMkLst>
        </pc:picChg>
        <pc:picChg chg="add mod">
          <ac:chgData name="Cao Blealtan" userId="04df657f9ba9bb61" providerId="LiveId" clId="{1819D917-6374-41A3-A2CB-11A6BC6E3C38}" dt="2020-10-14T07:50:29.987" v="518"/>
          <ac:picMkLst>
            <pc:docMk/>
            <pc:sldMk cId="3563305474" sldId="258"/>
            <ac:picMk id="13" creationId="{8FDBE9B9-CE62-453E-B8E6-E6664F887886}"/>
          </ac:picMkLst>
        </pc:picChg>
        <pc:picChg chg="add del mod">
          <ac:chgData name="Cao Blealtan" userId="04df657f9ba9bb61" providerId="LiveId" clId="{1819D917-6374-41A3-A2CB-11A6BC6E3C38}" dt="2020-10-14T08:52:47.469" v="773" actId="478"/>
          <ac:picMkLst>
            <pc:docMk/>
            <pc:sldMk cId="3563305474" sldId="258"/>
            <ac:picMk id="14" creationId="{8B8A4574-82D5-4B1A-A371-B4632E9898A3}"/>
          </ac:picMkLst>
        </pc:picChg>
        <pc:picChg chg="add del mod">
          <ac:chgData name="Cao Blealtan" userId="04df657f9ba9bb61" providerId="LiveId" clId="{1819D917-6374-41A3-A2CB-11A6BC6E3C38}" dt="2020-10-14T08:53:05.340" v="775" actId="478"/>
          <ac:picMkLst>
            <pc:docMk/>
            <pc:sldMk cId="3563305474" sldId="258"/>
            <ac:picMk id="17" creationId="{7FFEEF72-18F3-4FF9-8EEB-B951F61BD56A}"/>
          </ac:picMkLst>
        </pc:picChg>
        <pc:picChg chg="add mod">
          <ac:chgData name="Cao Blealtan" userId="04df657f9ba9bb61" providerId="LiveId" clId="{1819D917-6374-41A3-A2CB-11A6BC6E3C38}" dt="2020-10-14T08:53:13.871" v="776"/>
          <ac:picMkLst>
            <pc:docMk/>
            <pc:sldMk cId="3563305474" sldId="258"/>
            <ac:picMk id="20" creationId="{609A55BA-9DB6-470F-BCBE-09580F56A2CC}"/>
          </ac:picMkLst>
        </pc:picChg>
      </pc:sldChg>
      <pc:sldChg chg="addSp delSp modSp new mod modClrScheme chgLayout">
        <pc:chgData name="Cao Blealtan" userId="04df657f9ba9bb61" providerId="LiveId" clId="{1819D917-6374-41A3-A2CB-11A6BC6E3C38}" dt="2020-10-14T08:56:14.007" v="944"/>
        <pc:sldMkLst>
          <pc:docMk/>
          <pc:sldMk cId="3476503761" sldId="259"/>
        </pc:sldMkLst>
        <pc:spChg chg="mod ord">
          <ac:chgData name="Cao Blealtan" userId="04df657f9ba9bb61" providerId="LiveId" clId="{1819D917-6374-41A3-A2CB-11A6BC6E3C38}" dt="2020-10-14T08:55:05.454" v="818" actId="700"/>
          <ac:spMkLst>
            <pc:docMk/>
            <pc:sldMk cId="3476503761" sldId="259"/>
            <ac:spMk id="2" creationId="{73630690-89B7-4CD8-98F3-6843790B8243}"/>
          </ac:spMkLst>
        </pc:spChg>
        <pc:spChg chg="del mod ord">
          <ac:chgData name="Cao Blealtan" userId="04df657f9ba9bb61" providerId="LiveId" clId="{1819D917-6374-41A3-A2CB-11A6BC6E3C38}" dt="2020-10-14T08:55:05.454" v="818" actId="700"/>
          <ac:spMkLst>
            <pc:docMk/>
            <pc:sldMk cId="3476503761" sldId="259"/>
            <ac:spMk id="3" creationId="{3B15D324-D5E6-4B00-BE70-204C74500F3E}"/>
          </ac:spMkLst>
        </pc:spChg>
        <pc:spChg chg="mod ord">
          <ac:chgData name="Cao Blealtan" userId="04df657f9ba9bb61" providerId="LiveId" clId="{1819D917-6374-41A3-A2CB-11A6BC6E3C38}" dt="2020-10-14T08:55:05.454" v="818" actId="700"/>
          <ac:spMkLst>
            <pc:docMk/>
            <pc:sldMk cId="3476503761" sldId="259"/>
            <ac:spMk id="4" creationId="{0BD44906-8DF2-4465-B4DE-3C6BD4879BCA}"/>
          </ac:spMkLst>
        </pc:spChg>
        <pc:spChg chg="mod ord">
          <ac:chgData name="Cao Blealtan" userId="04df657f9ba9bb61" providerId="LiveId" clId="{1819D917-6374-41A3-A2CB-11A6BC6E3C38}" dt="2020-10-14T08:55:05.454" v="818" actId="700"/>
          <ac:spMkLst>
            <pc:docMk/>
            <pc:sldMk cId="3476503761" sldId="259"/>
            <ac:spMk id="5" creationId="{DEDD4D10-18E5-463C-9CA8-18236CF6C119}"/>
          </ac:spMkLst>
        </pc:spChg>
        <pc:spChg chg="mod ord">
          <ac:chgData name="Cao Blealtan" userId="04df657f9ba9bb61" providerId="LiveId" clId="{1819D917-6374-41A3-A2CB-11A6BC6E3C38}" dt="2020-10-14T08:55:05.454" v="818" actId="700"/>
          <ac:spMkLst>
            <pc:docMk/>
            <pc:sldMk cId="3476503761" sldId="259"/>
            <ac:spMk id="6" creationId="{97EC8407-8B12-4770-8038-23D239F2D943}"/>
          </ac:spMkLst>
        </pc:spChg>
        <pc:spChg chg="add mod ord">
          <ac:chgData name="Cao Blealtan" userId="04df657f9ba9bb61" providerId="LiveId" clId="{1819D917-6374-41A3-A2CB-11A6BC6E3C38}" dt="2020-10-14T08:55:58.972" v="941" actId="20577"/>
          <ac:spMkLst>
            <pc:docMk/>
            <pc:sldMk cId="3476503761" sldId="259"/>
            <ac:spMk id="7" creationId="{72C36DD4-7C70-4CDB-8147-BA0AF46F62A4}"/>
          </ac:spMkLst>
        </pc:spChg>
        <pc:spChg chg="add del mod ord">
          <ac:chgData name="Cao Blealtan" userId="04df657f9ba9bb61" providerId="LiveId" clId="{1819D917-6374-41A3-A2CB-11A6BC6E3C38}" dt="2020-10-14T08:56:14.007" v="944"/>
          <ac:spMkLst>
            <pc:docMk/>
            <pc:sldMk cId="3476503761" sldId="259"/>
            <ac:spMk id="8" creationId="{958C81FE-6BFF-49FF-8B0F-FBEBC8C8D639}"/>
          </ac:spMkLst>
        </pc:spChg>
        <pc:picChg chg="add mod">
          <ac:chgData name="Cao Blealtan" userId="04df657f9ba9bb61" providerId="LiveId" clId="{1819D917-6374-41A3-A2CB-11A6BC6E3C38}" dt="2020-10-14T08:56:14.007" v="944"/>
          <ac:picMkLst>
            <pc:docMk/>
            <pc:sldMk cId="3476503761" sldId="259"/>
            <ac:picMk id="9" creationId="{AAE09394-223B-4BCD-81DF-E0772F5B5E59}"/>
          </ac:picMkLst>
        </pc:picChg>
      </pc:sldChg>
      <pc:sldChg chg="addSp delSp modSp new mod modClrScheme chgLayout">
        <pc:chgData name="Cao Blealtan" userId="04df657f9ba9bb61" providerId="LiveId" clId="{1819D917-6374-41A3-A2CB-11A6BC6E3C38}" dt="2020-10-16T07:54:38.301" v="4446" actId="20577"/>
        <pc:sldMkLst>
          <pc:docMk/>
          <pc:sldMk cId="3653671001" sldId="260"/>
        </pc:sldMkLst>
        <pc:spChg chg="mod ord">
          <ac:chgData name="Cao Blealtan" userId="04df657f9ba9bb61" providerId="LiveId" clId="{1819D917-6374-41A3-A2CB-11A6BC6E3C38}" dt="2020-10-14T08:57:59.108" v="976" actId="700"/>
          <ac:spMkLst>
            <pc:docMk/>
            <pc:sldMk cId="3653671001" sldId="260"/>
            <ac:spMk id="2" creationId="{512D3A43-7D64-4A95-9485-ADE0C96584F8}"/>
          </ac:spMkLst>
        </pc:spChg>
        <pc:spChg chg="del mod ord">
          <ac:chgData name="Cao Blealtan" userId="04df657f9ba9bb61" providerId="LiveId" clId="{1819D917-6374-41A3-A2CB-11A6BC6E3C38}" dt="2020-10-14T08:57:59.108" v="976" actId="700"/>
          <ac:spMkLst>
            <pc:docMk/>
            <pc:sldMk cId="3653671001" sldId="260"/>
            <ac:spMk id="3" creationId="{3E28B2C6-E513-473D-8280-A50AE3CB9935}"/>
          </ac:spMkLst>
        </pc:spChg>
        <pc:spChg chg="mod ord">
          <ac:chgData name="Cao Blealtan" userId="04df657f9ba9bb61" providerId="LiveId" clId="{1819D917-6374-41A3-A2CB-11A6BC6E3C38}" dt="2020-10-14T08:57:59.108" v="976" actId="700"/>
          <ac:spMkLst>
            <pc:docMk/>
            <pc:sldMk cId="3653671001" sldId="260"/>
            <ac:spMk id="4" creationId="{52753745-D6EC-413D-9EE6-4C0F1CA5DBDE}"/>
          </ac:spMkLst>
        </pc:spChg>
        <pc:spChg chg="mod ord">
          <ac:chgData name="Cao Blealtan" userId="04df657f9ba9bb61" providerId="LiveId" clId="{1819D917-6374-41A3-A2CB-11A6BC6E3C38}" dt="2020-10-14T08:57:59.108" v="976" actId="700"/>
          <ac:spMkLst>
            <pc:docMk/>
            <pc:sldMk cId="3653671001" sldId="260"/>
            <ac:spMk id="5" creationId="{9DBFCF35-75D4-40A0-9CA8-AE818F9646B2}"/>
          </ac:spMkLst>
        </pc:spChg>
        <pc:spChg chg="mod ord">
          <ac:chgData name="Cao Blealtan" userId="04df657f9ba9bb61" providerId="LiveId" clId="{1819D917-6374-41A3-A2CB-11A6BC6E3C38}" dt="2020-10-14T08:57:59.108" v="976" actId="700"/>
          <ac:spMkLst>
            <pc:docMk/>
            <pc:sldMk cId="3653671001" sldId="260"/>
            <ac:spMk id="6" creationId="{D8E00E65-F157-4FDD-B518-96D8C17BC216}"/>
          </ac:spMkLst>
        </pc:spChg>
        <pc:spChg chg="add mod ord">
          <ac:chgData name="Cao Blealtan" userId="04df657f9ba9bb61" providerId="LiveId" clId="{1819D917-6374-41A3-A2CB-11A6BC6E3C38}" dt="2020-10-16T07:54:38.301" v="4446" actId="20577"/>
          <ac:spMkLst>
            <pc:docMk/>
            <pc:sldMk cId="3653671001" sldId="260"/>
            <ac:spMk id="7" creationId="{1FF1760B-DB7E-4639-A514-5BD4BD40F2E5}"/>
          </ac:spMkLst>
        </pc:spChg>
        <pc:spChg chg="add del mod ord">
          <ac:chgData name="Cao Blealtan" userId="04df657f9ba9bb61" providerId="LiveId" clId="{1819D917-6374-41A3-A2CB-11A6BC6E3C38}" dt="2020-10-14T08:58:11.099" v="977"/>
          <ac:spMkLst>
            <pc:docMk/>
            <pc:sldMk cId="3653671001" sldId="260"/>
            <ac:spMk id="8" creationId="{231F73F0-2DB6-469A-A3A3-5667CA767454}"/>
          </ac:spMkLst>
        </pc:spChg>
        <pc:spChg chg="add del mod">
          <ac:chgData name="Cao Blealtan" userId="04df657f9ba9bb61" providerId="LiveId" clId="{1819D917-6374-41A3-A2CB-11A6BC6E3C38}" dt="2020-10-16T07:54:04.260" v="4357"/>
          <ac:spMkLst>
            <pc:docMk/>
            <pc:sldMk cId="3653671001" sldId="260"/>
            <ac:spMk id="8" creationId="{9196B83E-09C8-4657-980F-B086A050A2DD}"/>
          </ac:spMkLst>
        </pc:spChg>
        <pc:picChg chg="add del mod">
          <ac:chgData name="Cao Blealtan" userId="04df657f9ba9bb61" providerId="LiveId" clId="{1819D917-6374-41A3-A2CB-11A6BC6E3C38}" dt="2020-10-16T07:54:03.003" v="4356" actId="478"/>
          <ac:picMkLst>
            <pc:docMk/>
            <pc:sldMk cId="3653671001" sldId="260"/>
            <ac:picMk id="9" creationId="{68CBE723-57E5-40EA-83D3-1E247D9910E0}"/>
          </ac:picMkLst>
        </pc:picChg>
        <pc:picChg chg="add mod">
          <ac:chgData name="Cao Blealtan" userId="04df657f9ba9bb61" providerId="LiveId" clId="{1819D917-6374-41A3-A2CB-11A6BC6E3C38}" dt="2020-10-16T07:54:04.260" v="4357"/>
          <ac:picMkLst>
            <pc:docMk/>
            <pc:sldMk cId="3653671001" sldId="260"/>
            <ac:picMk id="10" creationId="{9A6B5691-D214-4304-AF41-9E385802AB7C}"/>
          </ac:picMkLst>
        </pc:picChg>
      </pc:sldChg>
      <pc:sldChg chg="addSp delSp modSp new mod modClrScheme chgLayout">
        <pc:chgData name="Cao Blealtan" userId="04df657f9ba9bb61" providerId="LiveId" clId="{1819D917-6374-41A3-A2CB-11A6BC6E3C38}" dt="2020-10-16T07:43:55.649" v="3810" actId="20577"/>
        <pc:sldMkLst>
          <pc:docMk/>
          <pc:sldMk cId="4101989074" sldId="261"/>
        </pc:sldMkLst>
        <pc:spChg chg="del mod ord">
          <ac:chgData name="Cao Blealtan" userId="04df657f9ba9bb61" providerId="LiveId" clId="{1819D917-6374-41A3-A2CB-11A6BC6E3C38}" dt="2020-10-14T09:00:11.860" v="1044" actId="700"/>
          <ac:spMkLst>
            <pc:docMk/>
            <pc:sldMk cId="4101989074" sldId="261"/>
            <ac:spMk id="2" creationId="{27165DBF-7F31-43FD-B613-0BB5DE1674F6}"/>
          </ac:spMkLst>
        </pc:spChg>
        <pc:spChg chg="del mod ord">
          <ac:chgData name="Cao Blealtan" userId="04df657f9ba9bb61" providerId="LiveId" clId="{1819D917-6374-41A3-A2CB-11A6BC6E3C38}" dt="2020-10-14T09:00:11.860" v="1044" actId="700"/>
          <ac:spMkLst>
            <pc:docMk/>
            <pc:sldMk cId="4101989074" sldId="261"/>
            <ac:spMk id="3" creationId="{C900CAF5-1C92-49EF-A80C-52DF867974E5}"/>
          </ac:spMkLst>
        </pc:spChg>
        <pc:spChg chg="mod ord">
          <ac:chgData name="Cao Blealtan" userId="04df657f9ba9bb61" providerId="LiveId" clId="{1819D917-6374-41A3-A2CB-11A6BC6E3C38}" dt="2020-10-14T09:00:11.860" v="1044" actId="700"/>
          <ac:spMkLst>
            <pc:docMk/>
            <pc:sldMk cId="4101989074" sldId="261"/>
            <ac:spMk id="4" creationId="{EE315C37-E723-4572-9F2E-69498ED70FC4}"/>
          </ac:spMkLst>
        </pc:spChg>
        <pc:spChg chg="mod ord">
          <ac:chgData name="Cao Blealtan" userId="04df657f9ba9bb61" providerId="LiveId" clId="{1819D917-6374-41A3-A2CB-11A6BC6E3C38}" dt="2020-10-14T09:00:11.860" v="1044" actId="700"/>
          <ac:spMkLst>
            <pc:docMk/>
            <pc:sldMk cId="4101989074" sldId="261"/>
            <ac:spMk id="5" creationId="{FC87162E-A39F-44FF-813D-50F38FBD17C1}"/>
          </ac:spMkLst>
        </pc:spChg>
        <pc:spChg chg="mod ord">
          <ac:chgData name="Cao Blealtan" userId="04df657f9ba9bb61" providerId="LiveId" clId="{1819D917-6374-41A3-A2CB-11A6BC6E3C38}" dt="2020-10-14T09:00:11.860" v="1044" actId="700"/>
          <ac:spMkLst>
            <pc:docMk/>
            <pc:sldMk cId="4101989074" sldId="261"/>
            <ac:spMk id="6" creationId="{20BBEF51-01C4-4C1C-AEA7-E6704039D30B}"/>
          </ac:spMkLst>
        </pc:spChg>
        <pc:spChg chg="add mod ord">
          <ac:chgData name="Cao Blealtan" userId="04df657f9ba9bb61" providerId="LiveId" clId="{1819D917-6374-41A3-A2CB-11A6BC6E3C38}" dt="2020-10-16T07:43:55.649" v="3810" actId="20577"/>
          <ac:spMkLst>
            <pc:docMk/>
            <pc:sldMk cId="4101989074" sldId="261"/>
            <ac:spMk id="7" creationId="{761223DD-C074-4F80-B578-15F37F1B2BF9}"/>
          </ac:spMkLst>
        </pc:spChg>
        <pc:spChg chg="add mod ord">
          <ac:chgData name="Cao Blealtan" userId="04df657f9ba9bb61" providerId="LiveId" clId="{1819D917-6374-41A3-A2CB-11A6BC6E3C38}" dt="2020-10-14T09:01:14.274" v="1128" actId="20577"/>
          <ac:spMkLst>
            <pc:docMk/>
            <pc:sldMk cId="4101989074" sldId="261"/>
            <ac:spMk id="8" creationId="{3253CDBC-8F9C-4917-85A0-B4A9B2E6193C}"/>
          </ac:spMkLst>
        </pc:spChg>
      </pc:sldChg>
      <pc:sldChg chg="modSp new mod">
        <pc:chgData name="Cao Blealtan" userId="04df657f9ba9bb61" providerId="LiveId" clId="{1819D917-6374-41A3-A2CB-11A6BC6E3C38}" dt="2020-10-14T08:59:58.657" v="1043" actId="20577"/>
        <pc:sldMkLst>
          <pc:docMk/>
          <pc:sldMk cId="531274486" sldId="262"/>
        </pc:sldMkLst>
        <pc:spChg chg="mod">
          <ac:chgData name="Cao Blealtan" userId="04df657f9ba9bb61" providerId="LiveId" clId="{1819D917-6374-41A3-A2CB-11A6BC6E3C38}" dt="2020-10-14T08:59:38.022" v="1011" actId="20577"/>
          <ac:spMkLst>
            <pc:docMk/>
            <pc:sldMk cId="531274486" sldId="262"/>
            <ac:spMk id="2" creationId="{201656D7-58D1-4E5B-9C0E-76249C684C57}"/>
          </ac:spMkLst>
        </pc:spChg>
        <pc:spChg chg="mod">
          <ac:chgData name="Cao Blealtan" userId="04df657f9ba9bb61" providerId="LiveId" clId="{1819D917-6374-41A3-A2CB-11A6BC6E3C38}" dt="2020-10-14T08:59:58.657" v="1043" actId="20577"/>
          <ac:spMkLst>
            <pc:docMk/>
            <pc:sldMk cId="531274486" sldId="262"/>
            <ac:spMk id="3" creationId="{8BA53628-FACB-43DD-8C9F-297E8D143BF6}"/>
          </ac:spMkLst>
        </pc:spChg>
      </pc:sldChg>
      <pc:sldChg chg="modSp new mod">
        <pc:chgData name="Cao Blealtan" userId="04df657f9ba9bb61" providerId="LiveId" clId="{1819D917-6374-41A3-A2CB-11A6BC6E3C38}" dt="2020-10-14T09:24:35.463" v="2341" actId="207"/>
        <pc:sldMkLst>
          <pc:docMk/>
          <pc:sldMk cId="2444517622" sldId="263"/>
        </pc:sldMkLst>
        <pc:spChg chg="mod">
          <ac:chgData name="Cao Blealtan" userId="04df657f9ba9bb61" providerId="LiveId" clId="{1819D917-6374-41A3-A2CB-11A6BC6E3C38}" dt="2020-10-14T09:15:14.186" v="1149" actId="20577"/>
          <ac:spMkLst>
            <pc:docMk/>
            <pc:sldMk cId="2444517622" sldId="263"/>
            <ac:spMk id="2" creationId="{9C4C8B75-A4C4-4D6A-8CE1-96021F40FACA}"/>
          </ac:spMkLst>
        </pc:spChg>
        <pc:spChg chg="mod">
          <ac:chgData name="Cao Blealtan" userId="04df657f9ba9bb61" providerId="LiveId" clId="{1819D917-6374-41A3-A2CB-11A6BC6E3C38}" dt="2020-10-14T09:24:35.463" v="2341" actId="207"/>
          <ac:spMkLst>
            <pc:docMk/>
            <pc:sldMk cId="2444517622" sldId="263"/>
            <ac:spMk id="3" creationId="{08120AED-2975-40BF-B0A5-AC7D0EF8C37F}"/>
          </ac:spMkLst>
        </pc:spChg>
      </pc:sldChg>
      <pc:sldChg chg="modSp new mod">
        <pc:chgData name="Cao Blealtan" userId="04df657f9ba9bb61" providerId="LiveId" clId="{1819D917-6374-41A3-A2CB-11A6BC6E3C38}" dt="2020-10-16T07:36:51.624" v="3797" actId="20577"/>
        <pc:sldMkLst>
          <pc:docMk/>
          <pc:sldMk cId="816168353" sldId="264"/>
        </pc:sldMkLst>
        <pc:spChg chg="mod">
          <ac:chgData name="Cao Blealtan" userId="04df657f9ba9bb61" providerId="LiveId" clId="{1819D917-6374-41A3-A2CB-11A6BC6E3C38}" dt="2020-10-14T09:19:06.460" v="1789" actId="20577"/>
          <ac:spMkLst>
            <pc:docMk/>
            <pc:sldMk cId="816168353" sldId="264"/>
            <ac:spMk id="2" creationId="{1D788AD0-2C22-491A-94CC-A8F7DAA368E8}"/>
          </ac:spMkLst>
        </pc:spChg>
        <pc:spChg chg="mod">
          <ac:chgData name="Cao Blealtan" userId="04df657f9ba9bb61" providerId="LiveId" clId="{1819D917-6374-41A3-A2CB-11A6BC6E3C38}" dt="2020-10-16T07:36:51.624" v="3797" actId="20577"/>
          <ac:spMkLst>
            <pc:docMk/>
            <pc:sldMk cId="816168353" sldId="264"/>
            <ac:spMk id="3" creationId="{22F6C558-7C9F-4459-A5EE-D4BEE71F5B48}"/>
          </ac:spMkLst>
        </pc:spChg>
      </pc:sldChg>
      <pc:sldChg chg="modSp new mod">
        <pc:chgData name="Cao Blealtan" userId="04df657f9ba9bb61" providerId="LiveId" clId="{1819D917-6374-41A3-A2CB-11A6BC6E3C38}" dt="2020-10-16T07:37:21.069" v="3801" actId="207"/>
        <pc:sldMkLst>
          <pc:docMk/>
          <pc:sldMk cId="2202796009" sldId="265"/>
        </pc:sldMkLst>
        <pc:spChg chg="mod">
          <ac:chgData name="Cao Blealtan" userId="04df657f9ba9bb61" providerId="LiveId" clId="{1819D917-6374-41A3-A2CB-11A6BC6E3C38}" dt="2020-10-15T06:22:58.333" v="3095"/>
          <ac:spMkLst>
            <pc:docMk/>
            <pc:sldMk cId="2202796009" sldId="265"/>
            <ac:spMk id="2" creationId="{677FA6C0-7BD1-4FAD-A67B-1F7A444D49E8}"/>
          </ac:spMkLst>
        </pc:spChg>
        <pc:spChg chg="mod">
          <ac:chgData name="Cao Blealtan" userId="04df657f9ba9bb61" providerId="LiveId" clId="{1819D917-6374-41A3-A2CB-11A6BC6E3C38}" dt="2020-10-16T07:37:21.069" v="3801" actId="207"/>
          <ac:spMkLst>
            <pc:docMk/>
            <pc:sldMk cId="2202796009" sldId="265"/>
            <ac:spMk id="3" creationId="{78F2A36C-30A1-41A5-8B96-F5697B1B3D72}"/>
          </ac:spMkLst>
        </pc:spChg>
      </pc:sldChg>
      <pc:sldChg chg="addSp delSp modSp new mod modClrScheme chgLayout">
        <pc:chgData name="Cao Blealtan" userId="04df657f9ba9bb61" providerId="LiveId" clId="{1819D917-6374-41A3-A2CB-11A6BC6E3C38}" dt="2020-10-16T07:48:46.181" v="3988" actId="20577"/>
        <pc:sldMkLst>
          <pc:docMk/>
          <pc:sldMk cId="3747180493" sldId="266"/>
        </pc:sldMkLst>
        <pc:spChg chg="del mod ord">
          <ac:chgData name="Cao Blealtan" userId="04df657f9ba9bb61" providerId="LiveId" clId="{1819D917-6374-41A3-A2CB-11A6BC6E3C38}" dt="2020-10-16T07:43:59.310" v="3811" actId="700"/>
          <ac:spMkLst>
            <pc:docMk/>
            <pc:sldMk cId="3747180493" sldId="266"/>
            <ac:spMk id="2" creationId="{5A03CC65-FB76-4F79-B0C8-855CDC77A2A5}"/>
          </ac:spMkLst>
        </pc:spChg>
        <pc:spChg chg="del mod ord">
          <ac:chgData name="Cao Blealtan" userId="04df657f9ba9bb61" providerId="LiveId" clId="{1819D917-6374-41A3-A2CB-11A6BC6E3C38}" dt="2020-10-16T07:43:59.310" v="3811" actId="700"/>
          <ac:spMkLst>
            <pc:docMk/>
            <pc:sldMk cId="3747180493" sldId="266"/>
            <ac:spMk id="3" creationId="{CA3E400F-0513-487C-B11F-B3A2EC18C7C4}"/>
          </ac:spMkLst>
        </pc:spChg>
        <pc:spChg chg="mod ord">
          <ac:chgData name="Cao Blealtan" userId="04df657f9ba9bb61" providerId="LiveId" clId="{1819D917-6374-41A3-A2CB-11A6BC6E3C38}" dt="2020-10-16T07:43:59.310" v="3811" actId="700"/>
          <ac:spMkLst>
            <pc:docMk/>
            <pc:sldMk cId="3747180493" sldId="266"/>
            <ac:spMk id="4" creationId="{DBDB575F-D2EE-4997-8486-3385BD141551}"/>
          </ac:spMkLst>
        </pc:spChg>
        <pc:spChg chg="mod ord">
          <ac:chgData name="Cao Blealtan" userId="04df657f9ba9bb61" providerId="LiveId" clId="{1819D917-6374-41A3-A2CB-11A6BC6E3C38}" dt="2020-10-16T07:43:59.310" v="3811" actId="700"/>
          <ac:spMkLst>
            <pc:docMk/>
            <pc:sldMk cId="3747180493" sldId="266"/>
            <ac:spMk id="5" creationId="{B3FB3636-5876-4AFD-9E85-0D00EE09342E}"/>
          </ac:spMkLst>
        </pc:spChg>
        <pc:spChg chg="mod ord">
          <ac:chgData name="Cao Blealtan" userId="04df657f9ba9bb61" providerId="LiveId" clId="{1819D917-6374-41A3-A2CB-11A6BC6E3C38}" dt="2020-10-16T07:43:59.310" v="3811" actId="700"/>
          <ac:spMkLst>
            <pc:docMk/>
            <pc:sldMk cId="3747180493" sldId="266"/>
            <ac:spMk id="6" creationId="{5E6E680C-3ED4-4032-A07C-DE2BBD1C1200}"/>
          </ac:spMkLst>
        </pc:spChg>
        <pc:spChg chg="add mod ord">
          <ac:chgData name="Cao Blealtan" userId="04df657f9ba9bb61" providerId="LiveId" clId="{1819D917-6374-41A3-A2CB-11A6BC6E3C38}" dt="2020-10-16T07:44:02.691" v="3827" actId="20577"/>
          <ac:spMkLst>
            <pc:docMk/>
            <pc:sldMk cId="3747180493" sldId="266"/>
            <ac:spMk id="7" creationId="{FBB70CF9-16CD-4802-BF9B-70E24D4ABF68}"/>
          </ac:spMkLst>
        </pc:spChg>
        <pc:spChg chg="add mod ord">
          <ac:chgData name="Cao Blealtan" userId="04df657f9ba9bb61" providerId="LiveId" clId="{1819D917-6374-41A3-A2CB-11A6BC6E3C38}" dt="2020-10-16T07:48:46.181" v="3988" actId="20577"/>
          <ac:spMkLst>
            <pc:docMk/>
            <pc:sldMk cId="3747180493" sldId="266"/>
            <ac:spMk id="8" creationId="{08BF41B4-5351-42A2-9FB0-0B9E6FB4B393}"/>
          </ac:spMkLst>
        </pc:spChg>
      </pc:sldChg>
      <pc:sldChg chg="new del">
        <pc:chgData name="Cao Blealtan" userId="04df657f9ba9bb61" providerId="LiveId" clId="{1819D917-6374-41A3-A2CB-11A6BC6E3C38}" dt="2020-10-16T07:48:38.081" v="3962" actId="47"/>
        <pc:sldMkLst>
          <pc:docMk/>
          <pc:sldMk cId="133130429" sldId="267"/>
        </pc:sldMkLst>
      </pc:sldChg>
      <pc:sldChg chg="addSp delSp modSp new mod modClrScheme chgLayout">
        <pc:chgData name="Cao Blealtan" userId="04df657f9ba9bb61" providerId="LiveId" clId="{1819D917-6374-41A3-A2CB-11A6BC6E3C38}" dt="2020-10-16T07:56:56.156" v="4866" actId="20577"/>
        <pc:sldMkLst>
          <pc:docMk/>
          <pc:sldMk cId="1982254185" sldId="267"/>
        </pc:sldMkLst>
        <pc:spChg chg="mod ord">
          <ac:chgData name="Cao Blealtan" userId="04df657f9ba9bb61" providerId="LiveId" clId="{1819D917-6374-41A3-A2CB-11A6BC6E3C38}" dt="2020-10-16T07:55:08.207" v="4463" actId="700"/>
          <ac:spMkLst>
            <pc:docMk/>
            <pc:sldMk cId="1982254185" sldId="267"/>
            <ac:spMk id="2" creationId="{13A29DAD-C7AA-4E87-A9BA-AE70289B529F}"/>
          </ac:spMkLst>
        </pc:spChg>
        <pc:spChg chg="del mod ord">
          <ac:chgData name="Cao Blealtan" userId="04df657f9ba9bb61" providerId="LiveId" clId="{1819D917-6374-41A3-A2CB-11A6BC6E3C38}" dt="2020-10-16T07:55:08.207" v="4463" actId="700"/>
          <ac:spMkLst>
            <pc:docMk/>
            <pc:sldMk cId="1982254185" sldId="267"/>
            <ac:spMk id="3" creationId="{16AE757A-3DF3-4C74-ACCC-5D3B7D841E0C}"/>
          </ac:spMkLst>
        </pc:spChg>
        <pc:spChg chg="mod ord">
          <ac:chgData name="Cao Blealtan" userId="04df657f9ba9bb61" providerId="LiveId" clId="{1819D917-6374-41A3-A2CB-11A6BC6E3C38}" dt="2020-10-16T07:55:08.207" v="4463" actId="700"/>
          <ac:spMkLst>
            <pc:docMk/>
            <pc:sldMk cId="1982254185" sldId="267"/>
            <ac:spMk id="4" creationId="{8B742F53-6C66-45FC-94CA-8631829D0F3E}"/>
          </ac:spMkLst>
        </pc:spChg>
        <pc:spChg chg="mod ord">
          <ac:chgData name="Cao Blealtan" userId="04df657f9ba9bb61" providerId="LiveId" clId="{1819D917-6374-41A3-A2CB-11A6BC6E3C38}" dt="2020-10-16T07:55:08.207" v="4463" actId="700"/>
          <ac:spMkLst>
            <pc:docMk/>
            <pc:sldMk cId="1982254185" sldId="267"/>
            <ac:spMk id="5" creationId="{AB4677D4-8C0C-4294-AE5D-133D0D98E993}"/>
          </ac:spMkLst>
        </pc:spChg>
        <pc:spChg chg="mod ord">
          <ac:chgData name="Cao Blealtan" userId="04df657f9ba9bb61" providerId="LiveId" clId="{1819D917-6374-41A3-A2CB-11A6BC6E3C38}" dt="2020-10-16T07:55:08.207" v="4463" actId="700"/>
          <ac:spMkLst>
            <pc:docMk/>
            <pc:sldMk cId="1982254185" sldId="267"/>
            <ac:spMk id="6" creationId="{5342ACED-5876-4316-99D3-62ED77E68497}"/>
          </ac:spMkLst>
        </pc:spChg>
        <pc:spChg chg="add mod ord">
          <ac:chgData name="Cao Blealtan" userId="04df657f9ba9bb61" providerId="LiveId" clId="{1819D917-6374-41A3-A2CB-11A6BC6E3C38}" dt="2020-10-16T07:56:56.156" v="4866" actId="20577"/>
          <ac:spMkLst>
            <pc:docMk/>
            <pc:sldMk cId="1982254185" sldId="267"/>
            <ac:spMk id="7" creationId="{E9FEEB0E-2398-4159-9B78-487CC0418413}"/>
          </ac:spMkLst>
        </pc:spChg>
        <pc:spChg chg="add del mod ord">
          <ac:chgData name="Cao Blealtan" userId="04df657f9ba9bb61" providerId="LiveId" clId="{1819D917-6374-41A3-A2CB-11A6BC6E3C38}" dt="2020-10-16T07:55:08.986" v="4464"/>
          <ac:spMkLst>
            <pc:docMk/>
            <pc:sldMk cId="1982254185" sldId="267"/>
            <ac:spMk id="8" creationId="{0A3145F8-8B0D-478C-B803-E23572C642D2}"/>
          </ac:spMkLst>
        </pc:spChg>
        <pc:picChg chg="add mod">
          <ac:chgData name="Cao Blealtan" userId="04df657f9ba9bb61" providerId="LiveId" clId="{1819D917-6374-41A3-A2CB-11A6BC6E3C38}" dt="2020-10-16T07:55:08.986" v="4464"/>
          <ac:picMkLst>
            <pc:docMk/>
            <pc:sldMk cId="1982254185" sldId="267"/>
            <ac:picMk id="9" creationId="{73B95FDB-3DAA-4392-821F-6C11E0E03B7F}"/>
          </ac:picMkLst>
        </pc:picChg>
      </pc:sldChg>
      <pc:sldChg chg="new del">
        <pc:chgData name="Cao Blealtan" userId="04df657f9ba9bb61" providerId="LiveId" clId="{1819D917-6374-41A3-A2CB-11A6BC6E3C38}" dt="2020-10-16T07:47:42.921" v="3960" actId="47"/>
        <pc:sldMkLst>
          <pc:docMk/>
          <pc:sldMk cId="3826660148" sldId="267"/>
        </pc:sldMkLst>
      </pc:sldChg>
      <pc:sldChg chg="addSp delSp modSp new mod modClrScheme chgLayout">
        <pc:chgData name="Cao Blealtan" userId="04df657f9ba9bb61" providerId="LiveId" clId="{1819D917-6374-41A3-A2CB-11A6BC6E3C38}" dt="2020-10-16T08:10:36.027" v="5227"/>
        <pc:sldMkLst>
          <pc:docMk/>
          <pc:sldMk cId="1354229615" sldId="268"/>
        </pc:sldMkLst>
        <pc:spChg chg="mod ord">
          <ac:chgData name="Cao Blealtan" userId="04df657f9ba9bb61" providerId="LiveId" clId="{1819D917-6374-41A3-A2CB-11A6BC6E3C38}" dt="2020-10-16T08:02:57.220" v="5226" actId="20577"/>
          <ac:spMkLst>
            <pc:docMk/>
            <pc:sldMk cId="1354229615" sldId="268"/>
            <ac:spMk id="2" creationId="{A0A4830F-2DF5-4776-97E3-2E47D1815DD6}"/>
          </ac:spMkLst>
        </pc:spChg>
        <pc:spChg chg="del mod ord">
          <ac:chgData name="Cao Blealtan" userId="04df657f9ba9bb61" providerId="LiveId" clId="{1819D917-6374-41A3-A2CB-11A6BC6E3C38}" dt="2020-10-16T07:57:19.182" v="4902" actId="700"/>
          <ac:spMkLst>
            <pc:docMk/>
            <pc:sldMk cId="1354229615" sldId="268"/>
            <ac:spMk id="3" creationId="{C88C5A50-6B4B-4E82-B3EA-F2B8D8AD9F30}"/>
          </ac:spMkLst>
        </pc:spChg>
        <pc:spChg chg="mod ord">
          <ac:chgData name="Cao Blealtan" userId="04df657f9ba9bb61" providerId="LiveId" clId="{1819D917-6374-41A3-A2CB-11A6BC6E3C38}" dt="2020-10-16T07:57:19.182" v="4902" actId="700"/>
          <ac:spMkLst>
            <pc:docMk/>
            <pc:sldMk cId="1354229615" sldId="268"/>
            <ac:spMk id="4" creationId="{A5F4F658-1D91-47A0-BCA7-88D82EF813EF}"/>
          </ac:spMkLst>
        </pc:spChg>
        <pc:spChg chg="mod ord">
          <ac:chgData name="Cao Blealtan" userId="04df657f9ba9bb61" providerId="LiveId" clId="{1819D917-6374-41A3-A2CB-11A6BC6E3C38}" dt="2020-10-16T07:57:19.182" v="4902" actId="700"/>
          <ac:spMkLst>
            <pc:docMk/>
            <pc:sldMk cId="1354229615" sldId="268"/>
            <ac:spMk id="5" creationId="{D79731DD-C227-40A2-B4E4-094F72D4EA4E}"/>
          </ac:spMkLst>
        </pc:spChg>
        <pc:spChg chg="mod ord">
          <ac:chgData name="Cao Blealtan" userId="04df657f9ba9bb61" providerId="LiveId" clId="{1819D917-6374-41A3-A2CB-11A6BC6E3C38}" dt="2020-10-16T07:57:19.182" v="4902" actId="700"/>
          <ac:spMkLst>
            <pc:docMk/>
            <pc:sldMk cId="1354229615" sldId="268"/>
            <ac:spMk id="6" creationId="{5C4E4718-4EC1-4EC2-BC8B-809C7E3F6475}"/>
          </ac:spMkLst>
        </pc:spChg>
        <pc:spChg chg="add mod ord">
          <ac:chgData name="Cao Blealtan" userId="04df657f9ba9bb61" providerId="LiveId" clId="{1819D917-6374-41A3-A2CB-11A6BC6E3C38}" dt="2020-10-16T07:59:05.069" v="5216" actId="20577"/>
          <ac:spMkLst>
            <pc:docMk/>
            <pc:sldMk cId="1354229615" sldId="268"/>
            <ac:spMk id="7" creationId="{25B22146-D0D3-47E0-BD8B-D47412570BC4}"/>
          </ac:spMkLst>
        </pc:spChg>
        <pc:spChg chg="add del mod ord">
          <ac:chgData name="Cao Blealtan" userId="04df657f9ba9bb61" providerId="LiveId" clId="{1819D917-6374-41A3-A2CB-11A6BC6E3C38}" dt="2020-10-16T08:10:36.027" v="5227"/>
          <ac:spMkLst>
            <pc:docMk/>
            <pc:sldMk cId="1354229615" sldId="268"/>
            <ac:spMk id="8" creationId="{258AF902-C499-4C85-865B-A14950584EF3}"/>
          </ac:spMkLst>
        </pc:spChg>
        <pc:picChg chg="add mod">
          <ac:chgData name="Cao Blealtan" userId="04df657f9ba9bb61" providerId="LiveId" clId="{1819D917-6374-41A3-A2CB-11A6BC6E3C38}" dt="2020-10-16T08:10:36.027" v="5227"/>
          <ac:picMkLst>
            <pc:docMk/>
            <pc:sldMk cId="1354229615" sldId="268"/>
            <ac:picMk id="9" creationId="{1ABDDFFA-716B-4687-9210-B12E8D8EAFA9}"/>
          </ac:picMkLst>
        </pc:picChg>
      </pc:sldChg>
      <pc:sldChg chg="modSp new mod">
        <pc:chgData name="Cao Blealtan" userId="04df657f9ba9bb61" providerId="LiveId" clId="{1819D917-6374-41A3-A2CB-11A6BC6E3C38}" dt="2020-10-16T08:10:49.228" v="5236" actId="20577"/>
        <pc:sldMkLst>
          <pc:docMk/>
          <pc:sldMk cId="2555228495" sldId="269"/>
        </pc:sldMkLst>
        <pc:spChg chg="mod">
          <ac:chgData name="Cao Blealtan" userId="04df657f9ba9bb61" providerId="LiveId" clId="{1819D917-6374-41A3-A2CB-11A6BC6E3C38}" dt="2020-10-16T08:10:49.228" v="5236" actId="20577"/>
          <ac:spMkLst>
            <pc:docMk/>
            <pc:sldMk cId="2555228495" sldId="269"/>
            <ac:spMk id="2" creationId="{AB254A27-9DD3-4D43-B265-D543578A6147}"/>
          </ac:spMkLst>
        </pc:spChg>
      </pc:sldChg>
      <pc:sldChg chg="new del">
        <pc:chgData name="Cao Blealtan" userId="04df657f9ba9bb61" providerId="LiveId" clId="{1819D917-6374-41A3-A2CB-11A6BC6E3C38}" dt="2020-10-16T07:57:16.846" v="4901" actId="47"/>
        <pc:sldMkLst>
          <pc:docMk/>
          <pc:sldMk cId="3738613440" sldId="269"/>
        </pc:sldMkLst>
      </pc:sldChg>
    </pc:docChg>
  </pc:docChgLst>
  <pc:docChgLst>
    <pc:chgData name="Cao Blealtan" userId="04df657f9ba9bb61" providerId="LiveId" clId="{CB964C74-072B-4362-B877-F610ED99CD45}"/>
    <pc:docChg chg="custSel addSld modSld sldOrd">
      <pc:chgData name="Cao Blealtan" userId="04df657f9ba9bb61" providerId="LiveId" clId="{CB964C74-072B-4362-B877-F610ED99CD45}" dt="2020-10-17T09:49:50.291" v="2300"/>
      <pc:docMkLst>
        <pc:docMk/>
      </pc:docMkLst>
      <pc:sldChg chg="ord">
        <pc:chgData name="Cao Blealtan" userId="04df657f9ba9bb61" providerId="LiveId" clId="{CB964C74-072B-4362-B877-F610ED99CD45}" dt="2020-10-17T09:49:45.168" v="2298"/>
        <pc:sldMkLst>
          <pc:docMk/>
          <pc:sldMk cId="1982254185" sldId="267"/>
        </pc:sldMkLst>
      </pc:sldChg>
      <pc:sldChg chg="modSp new mod">
        <pc:chgData name="Cao Blealtan" userId="04df657f9ba9bb61" providerId="LiveId" clId="{CB964C74-072B-4362-B877-F610ED99CD45}" dt="2020-10-17T09:40:00.947" v="106" actId="5793"/>
        <pc:sldMkLst>
          <pc:docMk/>
          <pc:sldMk cId="2135983323" sldId="270"/>
        </pc:sldMkLst>
        <pc:spChg chg="mod">
          <ac:chgData name="Cao Blealtan" userId="04df657f9ba9bb61" providerId="LiveId" clId="{CB964C74-072B-4362-B877-F610ED99CD45}" dt="2020-10-17T09:39:57.894" v="101"/>
          <ac:spMkLst>
            <pc:docMk/>
            <pc:sldMk cId="2135983323" sldId="270"/>
            <ac:spMk id="2" creationId="{081D4FCD-8716-45B2-98CB-456ECFF3E64B}"/>
          </ac:spMkLst>
        </pc:spChg>
        <pc:spChg chg="mod">
          <ac:chgData name="Cao Blealtan" userId="04df657f9ba9bb61" providerId="LiveId" clId="{CB964C74-072B-4362-B877-F610ED99CD45}" dt="2020-10-17T09:40:00.947" v="106" actId="5793"/>
          <ac:spMkLst>
            <pc:docMk/>
            <pc:sldMk cId="2135983323" sldId="270"/>
            <ac:spMk id="3" creationId="{5CCF528B-6F92-4705-B1FA-1F485FB44304}"/>
          </ac:spMkLst>
        </pc:spChg>
      </pc:sldChg>
      <pc:sldChg chg="modSp new mod">
        <pc:chgData name="Cao Blealtan" userId="04df657f9ba9bb61" providerId="LiveId" clId="{CB964C74-072B-4362-B877-F610ED99CD45}" dt="2020-10-17T09:48:17.436" v="2086"/>
        <pc:sldMkLst>
          <pc:docMk/>
          <pc:sldMk cId="1253103593" sldId="271"/>
        </pc:sldMkLst>
        <pc:spChg chg="mod">
          <ac:chgData name="Cao Blealtan" userId="04df657f9ba9bb61" providerId="LiveId" clId="{CB964C74-072B-4362-B877-F610ED99CD45}" dt="2020-10-17T09:40:39.274" v="144"/>
          <ac:spMkLst>
            <pc:docMk/>
            <pc:sldMk cId="1253103593" sldId="271"/>
            <ac:spMk id="2" creationId="{D1C05D52-CFAE-4875-ABE7-ED00DA75CDDC}"/>
          </ac:spMkLst>
        </pc:spChg>
        <pc:spChg chg="mod">
          <ac:chgData name="Cao Blealtan" userId="04df657f9ba9bb61" providerId="LiveId" clId="{CB964C74-072B-4362-B877-F610ED99CD45}" dt="2020-10-17T09:48:17.436" v="2086"/>
          <ac:spMkLst>
            <pc:docMk/>
            <pc:sldMk cId="1253103593" sldId="271"/>
            <ac:spMk id="3" creationId="{749BC0C3-3DAF-43F5-9A51-AF732077A327}"/>
          </ac:spMkLst>
        </pc:spChg>
      </pc:sldChg>
      <pc:sldChg chg="modSp new mod">
        <pc:chgData name="Cao Blealtan" userId="04df657f9ba9bb61" providerId="LiveId" clId="{CB964C74-072B-4362-B877-F610ED99CD45}" dt="2020-10-17T09:47:13.459" v="1834"/>
        <pc:sldMkLst>
          <pc:docMk/>
          <pc:sldMk cId="3620807086" sldId="272"/>
        </pc:sldMkLst>
        <pc:spChg chg="mod">
          <ac:chgData name="Cao Blealtan" userId="04df657f9ba9bb61" providerId="LiveId" clId="{CB964C74-072B-4362-B877-F610ED99CD45}" dt="2020-10-17T09:42:05.818" v="545"/>
          <ac:spMkLst>
            <pc:docMk/>
            <pc:sldMk cId="3620807086" sldId="272"/>
            <ac:spMk id="2" creationId="{03C53A90-698B-45C0-A404-C8E4CB59EBFF}"/>
          </ac:spMkLst>
        </pc:spChg>
        <pc:spChg chg="mod">
          <ac:chgData name="Cao Blealtan" userId="04df657f9ba9bb61" providerId="LiveId" clId="{CB964C74-072B-4362-B877-F610ED99CD45}" dt="2020-10-17T09:47:13.459" v="1834"/>
          <ac:spMkLst>
            <pc:docMk/>
            <pc:sldMk cId="3620807086" sldId="272"/>
            <ac:spMk id="3" creationId="{0243521E-B37B-4044-B261-066B9317F5E8}"/>
          </ac:spMkLst>
        </pc:spChg>
      </pc:sldChg>
      <pc:sldChg chg="modSp new mod">
        <pc:chgData name="Cao Blealtan" userId="04df657f9ba9bb61" providerId="LiveId" clId="{CB964C74-072B-4362-B877-F610ED99CD45}" dt="2020-10-17T09:49:50.291" v="2300"/>
        <pc:sldMkLst>
          <pc:docMk/>
          <pc:sldMk cId="804975" sldId="273"/>
        </pc:sldMkLst>
        <pc:spChg chg="mod">
          <ac:chgData name="Cao Blealtan" userId="04df657f9ba9bb61" providerId="LiveId" clId="{CB964C74-072B-4362-B877-F610ED99CD45}" dt="2020-10-17T09:48:32.729" v="2129"/>
          <ac:spMkLst>
            <pc:docMk/>
            <pc:sldMk cId="804975" sldId="273"/>
            <ac:spMk id="2" creationId="{938B9F90-4AE9-4C7C-AF72-78264ADA94EF}"/>
          </ac:spMkLst>
        </pc:spChg>
        <pc:spChg chg="mod">
          <ac:chgData name="Cao Blealtan" userId="04df657f9ba9bb61" providerId="LiveId" clId="{CB964C74-072B-4362-B877-F610ED99CD45}" dt="2020-10-17T09:49:50.291" v="2300"/>
          <ac:spMkLst>
            <pc:docMk/>
            <pc:sldMk cId="804975" sldId="273"/>
            <ac:spMk id="3" creationId="{8073F2BB-DF8E-49A8-8DB8-DEB3C3B48A0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CEB0E3-A9CB-4CE0-A96D-E8A6363C5270}" type="datetimeFigureOut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E026F8-1732-45E3-8896-A40A0111FC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6551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>
            <a:extLst>
              <a:ext uri="{FF2B5EF4-FFF2-40B4-BE49-F238E27FC236}">
                <a16:creationId xmlns:a16="http://schemas.microsoft.com/office/drawing/2014/main" id="{C57C9D50-CC85-484A-AEB5-459FF92DE6A7}"/>
              </a:ext>
            </a:extLst>
          </p:cNvPr>
          <p:cNvSpPr/>
          <p:nvPr/>
        </p:nvSpPr>
        <p:spPr>
          <a:xfrm>
            <a:off x="0" y="573088"/>
            <a:ext cx="12192000" cy="5711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0E831AE3-A58F-42F5-B5FF-8C8C9992C7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306637"/>
          </a:xfrm>
        </p:spPr>
        <p:txBody>
          <a:bodyPr anchor="b"/>
          <a:lstStyle>
            <a:lvl1pPr algn="ctr">
              <a:defRPr sz="4500" b="0"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DD4AB0A9-7629-487C-BDEA-6DA43C8355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4864"/>
            <a:ext cx="9144000" cy="1392936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1FD95E-B2A2-4802-8ACE-9242EBC19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91811D70-B1FA-44B9-AA5B-8A3280533EB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D4B4708-FC24-463B-8ACD-E8C99277A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44CD766-FE62-4EC4-AB17-E4994B74E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23290DF-BA97-4F2E-9FE1-C2738FCD8E68}"/>
              </a:ext>
            </a:extLst>
          </p:cNvPr>
          <p:cNvSpPr/>
          <p:nvPr/>
        </p:nvSpPr>
        <p:spPr>
          <a:xfrm>
            <a:off x="0" y="-2912"/>
            <a:ext cx="12192000" cy="576000"/>
          </a:xfrm>
          <a:prstGeom prst="rect">
            <a:avLst/>
          </a:prstGeom>
          <a:solidFill>
            <a:srgbClr val="725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20224085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1D6620-B45F-4EE3-AB93-9FC9F64BC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6608C757-B049-4EC8-BDAB-FC032C683A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894F115-6D8F-4098-9CC9-AB2BFC0F23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6012AF60-81F4-4D4C-8E07-E18C130BE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44E18-3F62-4400-AF30-BECE4F15819F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626B1C-674A-4091-AA97-685BA0211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778FEE1-8E02-4FB5-9080-81AD305EB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00610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00FE8DE-A570-43BE-968E-511BDE3C9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919483E-FB73-46A3-B3C7-B063BA1AE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47F4D72-8C4E-441F-B8A7-441092AC6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F6567-C952-4030-A178-698AA973D6AB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F5FDEB3-4462-48CB-922B-B0D1AAE28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F836D30-AC42-49B5-A063-05715F2D6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81401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18C42765-995F-42B6-BA64-1B62280862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D1EF42F-07E1-4D26-AF2B-E00CF99DDA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591A3F2-3F7B-4C45-A54F-B87132996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07EF8-C03C-4C05-A7F9-6ACB7B8888F4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FE8C40A-89C1-4A9A-8280-862238B1E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6B9CB5B-7E3F-4C6E-991D-B39E3240B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32340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708206-8068-41F7-A347-F94C72A63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174FCC-FE58-4096-A5F5-C2ECE6105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1200"/>
              </a:spcBef>
              <a:defRPr/>
            </a:lvl1pPr>
            <a:lvl2pPr>
              <a:lnSpc>
                <a:spcPct val="100000"/>
              </a:lnSpc>
              <a:spcBef>
                <a:spcPts val="1200"/>
              </a:spcBef>
              <a:defRPr/>
            </a:lvl2pPr>
            <a:lvl3pPr>
              <a:lnSpc>
                <a:spcPct val="100000"/>
              </a:lnSpc>
              <a:spcBef>
                <a:spcPts val="1200"/>
              </a:spcBef>
              <a:defRPr/>
            </a:lvl3pPr>
            <a:lvl4pPr>
              <a:lnSpc>
                <a:spcPct val="100000"/>
              </a:lnSpc>
              <a:spcBef>
                <a:spcPts val="1200"/>
              </a:spcBef>
              <a:defRPr/>
            </a:lvl4pPr>
            <a:lvl5pPr>
              <a:lnSpc>
                <a:spcPct val="100000"/>
              </a:lnSpc>
              <a:spcBef>
                <a:spcPts val="1200"/>
              </a:spcBef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EB23AAA-20BB-4FA4-B58E-72648D8A6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2B6E082-034A-4159-8538-828DBC11C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3CFD03B-8655-4F26-9CF0-A919901C9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862331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A6836F04-336D-471C-9922-7096CECE51A0}"/>
              </a:ext>
            </a:extLst>
          </p:cNvPr>
          <p:cNvSpPr/>
          <p:nvPr/>
        </p:nvSpPr>
        <p:spPr>
          <a:xfrm>
            <a:off x="0" y="573088"/>
            <a:ext cx="12192000" cy="57118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 1">
            <a:extLst>
              <a:ext uri="{FF2B5EF4-FFF2-40B4-BE49-F238E27FC236}">
                <a16:creationId xmlns:a16="http://schemas.microsoft.com/office/drawing/2014/main" id="{C00D7253-292E-424A-BF71-A360582FC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29249"/>
            <a:ext cx="10515600" cy="1799752"/>
          </a:xfrm>
        </p:spPr>
        <p:txBody>
          <a:bodyPr anchor="b"/>
          <a:lstStyle>
            <a:lvl1pPr algn="ctr">
              <a:defRPr sz="4500" b="0"/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CD5C06-60C7-42E4-A0DC-D7B78976D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3731544"/>
            <a:ext cx="10515600" cy="1500187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F816AC9-7154-4B4A-9647-FBA90A86B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B0425-722D-430D-8D3A-EEFE7155AE3F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6D4810C-C573-42B3-8125-3C6CB8C7B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406763-01B3-44B2-9EDA-1F3E0D3247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6832C8B3-7E90-4371-BB89-9307982DF803}"/>
              </a:ext>
            </a:extLst>
          </p:cNvPr>
          <p:cNvSpPr/>
          <p:nvPr/>
        </p:nvSpPr>
        <p:spPr>
          <a:xfrm>
            <a:off x="0" y="0"/>
            <a:ext cx="12192000" cy="576000"/>
          </a:xfrm>
          <a:prstGeom prst="rect">
            <a:avLst/>
          </a:prstGeom>
          <a:solidFill>
            <a:srgbClr val="725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  <p:extLst>
      <p:ext uri="{BB962C8B-B14F-4D97-AF65-F5344CB8AC3E}">
        <p14:creationId xmlns:p14="http://schemas.microsoft.com/office/powerpoint/2010/main" val="2917035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123C41-0EE4-4A58-AC3A-94866C752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9C0556-F3A5-49DE-99A1-2CFF47DAA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1C792BE-BE96-479A-BBFE-ED43B916A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75B307D-A034-46FB-A158-888CD998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909F0-29B6-4C4B-A1E2-CC3F1AF38728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57FCD19-1683-4040-BB89-7D09D9E8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649D5DE-52E9-4258-BBAB-817E6992D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0545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3123C41-0EE4-4A58-AC3A-94866C752C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C9C0556-F3A5-49DE-99A1-2CFF47DAAF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7"/>
            <a:ext cx="5181600" cy="21425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11C792BE-BE96-479A-BBFE-ED43B916A8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7"/>
            <a:ext cx="5181600" cy="21425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75B307D-A034-46FB-A158-888CD998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D463B-4DF0-418D-A04C-632C7D515749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57FCD19-1683-4040-BB89-7D09D9E8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649D5DE-52E9-4258-BBAB-817E6992D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内容占位符 2">
            <a:extLst>
              <a:ext uri="{FF2B5EF4-FFF2-40B4-BE49-F238E27FC236}">
                <a16:creationId xmlns:a16="http://schemas.microsoft.com/office/drawing/2014/main" id="{31B17C7E-2D8A-4F5E-83BD-4C587457A77F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8200" y="4041968"/>
            <a:ext cx="5181600" cy="21425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9" name="内容占位符 3">
            <a:extLst>
              <a:ext uri="{FF2B5EF4-FFF2-40B4-BE49-F238E27FC236}">
                <a16:creationId xmlns:a16="http://schemas.microsoft.com/office/drawing/2014/main" id="{B3639CC7-CBBA-4035-8E31-3EF8F11E5594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172200" y="4041968"/>
            <a:ext cx="5181600" cy="214255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</p:spTree>
    <p:extLst>
      <p:ext uri="{BB962C8B-B14F-4D97-AF65-F5344CB8AC3E}">
        <p14:creationId xmlns:p14="http://schemas.microsoft.com/office/powerpoint/2010/main" val="32296414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1770A62-6B4F-438F-85BA-5780AFA9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4572A0B-2231-438A-BE11-999ACB8A7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C7406A5-5936-43F3-927E-F00629EB2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81C13854-62DE-45EB-BA73-33A9B667D0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C08848D-5493-443C-9CE4-7BAC5993FF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FAB1EB2-750E-406D-8B48-D6F78E9B8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96051-17DC-4D27-9D3E-B142A07E1E3A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7B9825F6-902C-403B-AD71-59E9676E1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AFA456B-D4E2-4F73-9F09-242944CDA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50312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CF820F8-4512-4547-9511-56C988604C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FB69CF5-C91A-4475-B9AB-D6B2B69F4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54A41-069C-46C7-A170-B3F2DB2E4FCF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C1E147E-07AD-4A7A-895F-D9F162568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BC5C2B2-CE6E-46AF-8C76-5ACFECA21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57845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1DD65CA-2236-4486-8735-6B01FB0F0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47C3C-7578-4B1D-9944-EBAEAEEC3421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DC04E539-11D7-4703-B3D4-DC75E3994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9995830-5F72-451B-9BD5-A6D8A6422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65991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79823E-EFC5-434C-8BCF-C76AA29AD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D1E4E0-0BD5-4C56-B11E-0D389F841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CEF3BDD9-89FB-489E-9D0E-5042E7644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 algn="ctr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A682442-D3B3-4443-AE46-5E1159E6D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C0792-3A4C-402C-A68A-612C4E64DE3F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02C76C7-2F7A-425B-A662-13C042FC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171BCA4-A7D2-435A-B4CA-FC24F3628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079379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77E81AF6-42A0-425F-9C8C-04D9225C5C20}"/>
              </a:ext>
            </a:extLst>
          </p:cNvPr>
          <p:cNvSpPr/>
          <p:nvPr/>
        </p:nvSpPr>
        <p:spPr>
          <a:xfrm>
            <a:off x="0" y="6282000"/>
            <a:ext cx="12192000" cy="576000"/>
          </a:xfrm>
          <a:prstGeom prst="rect">
            <a:avLst/>
          </a:prstGeom>
          <a:solidFill>
            <a:srgbClr val="7254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  <p:sp>
        <p:nvSpPr>
          <p:cNvPr id="2" name="标题占位符 1">
            <a:extLst>
              <a:ext uri="{FF2B5EF4-FFF2-40B4-BE49-F238E27FC236}">
                <a16:creationId xmlns:a16="http://schemas.microsoft.com/office/drawing/2014/main" id="{9535C49F-C6A2-4989-976E-C50710131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309B5152-7515-42DE-908A-07FFE0A871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1423A6-C600-477C-9A02-3C57348771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27F72F26-CD3E-4363-8759-094373874B3F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0AF7ED8-8C98-43CD-8115-D9D0CEA96B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A232006-4C32-4523-B077-2BDF9DA6BA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322AFA5A-1113-44AC-B04D-DBE8E35A450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93609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A7B9CA-B527-4999-B3B6-BA9FFAF24E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基于 </a:t>
            </a:r>
            <a:r>
              <a:rPr lang="en-US" altLang="zh-CN" dirty="0"/>
              <a:t>GCC </a:t>
            </a:r>
            <a:r>
              <a:rPr lang="zh-CN" altLang="en-US" dirty="0"/>
              <a:t>开发异构处理器编程插件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1C19A9CE-1576-4A3A-B27A-68FD154C26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曹焕琦</a:t>
            </a:r>
            <a:endParaRPr lang="en-US" altLang="zh-CN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B8F6552-C977-4F15-8CAF-9E6CE4DB4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AD6B8-F1A4-459E-9239-FB373C353F9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8969B64-2FF9-4722-B5BA-BF57BFBFF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A8F589E-801A-45E6-9BEE-F46D7B4C2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17975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>
            <a:extLst>
              <a:ext uri="{FF2B5EF4-FFF2-40B4-BE49-F238E27FC236}">
                <a16:creationId xmlns:a16="http://schemas.microsoft.com/office/drawing/2014/main" id="{FBB70CF9-16CD-4802-BF9B-70E24D4AB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插件实现</a:t>
            </a:r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08BF41B4-5351-42A2-9FB0-0B9E6FB4B3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通过 </a:t>
            </a:r>
            <a:r>
              <a:rPr lang="en-US" altLang="zh-CN" dirty="0"/>
              <a:t>GCC plugin API </a:t>
            </a:r>
            <a:r>
              <a:rPr lang="zh-CN" altLang="en-US" dirty="0"/>
              <a:t>实现自定义 </a:t>
            </a:r>
            <a:r>
              <a:rPr lang="en-US" altLang="zh-CN" dirty="0"/>
              <a:t>attribute</a:t>
            </a:r>
            <a:r>
              <a:rPr lang="zh-CN" altLang="en-US" dirty="0"/>
              <a:t>、</a:t>
            </a:r>
            <a:r>
              <a:rPr lang="en-US" altLang="zh-CN" dirty="0"/>
              <a:t>pragma </a:t>
            </a:r>
            <a:r>
              <a:rPr lang="zh-CN" altLang="en-US" dirty="0"/>
              <a:t>及代码生成与变换</a:t>
            </a:r>
            <a:endParaRPr lang="en-US" altLang="zh-CN" dirty="0"/>
          </a:p>
          <a:p>
            <a:r>
              <a:rPr lang="zh-CN" altLang="en-US" dirty="0"/>
              <a:t>（参见代码）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DB575F-D2EE-4997-8486-3385BD141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3FB3636-5876-4AFD-9E85-0D00EE093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E6E680C-3ED4-4032-A07C-DE2BBD1C1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1804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1D4FCD-8716-45B2-98CB-456ECFF3E6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开发经验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CCF528B-6F92-4705-B1FA-1F485FB443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和 </a:t>
            </a:r>
            <a:r>
              <a:rPr lang="en-US" altLang="zh-CN" dirty="0"/>
              <a:t>GCC Internal </a:t>
            </a:r>
            <a:r>
              <a:rPr lang="zh-CN" altLang="en-US" dirty="0"/>
              <a:t>斗智斗勇</a:t>
            </a:r>
            <a:r>
              <a:rPr lang="en-US" altLang="zh-CN" dirty="0"/>
              <a:t>…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E30543-581C-46E7-A796-87A54F4E3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B0425-722D-430D-8D3A-EEFE7155AE3F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B666C4D-D7B1-400D-ABC7-71260304D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E4177A5-46D6-4D59-AD21-46D70B892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59833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C05D52-CFAE-4875-ABE7-ED00DA75C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参考材料查找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49BC0C3-3DAF-43F5-9A51-AF732077A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GCC Plugin </a:t>
            </a:r>
            <a:r>
              <a:rPr lang="zh-CN" altLang="en-US" dirty="0"/>
              <a:t>的文档中有极为有限的一些内容，可以参考了解其大体结构。</a:t>
            </a:r>
            <a:endParaRPr lang="en-US" altLang="zh-CN" dirty="0"/>
          </a:p>
          <a:p>
            <a:r>
              <a:rPr lang="en-US" altLang="zh-CN" dirty="0"/>
              <a:t>Linux kernel </a:t>
            </a:r>
            <a:r>
              <a:rPr lang="zh-CN" altLang="en-US" dirty="0"/>
              <a:t>中有几个 </a:t>
            </a:r>
            <a:r>
              <a:rPr lang="en-US" altLang="zh-CN" dirty="0"/>
              <a:t>GCC plugin </a:t>
            </a:r>
            <a:r>
              <a:rPr lang="zh-CN" altLang="en-US" dirty="0"/>
              <a:t>的实现，其功能也很好理解，可以参考仿照编写插件。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其余的就需要读 </a:t>
            </a:r>
            <a:r>
              <a:rPr lang="en-US" altLang="zh-CN" dirty="0"/>
              <a:t>GCC </a:t>
            </a:r>
            <a:r>
              <a:rPr lang="zh-CN" altLang="en-US" dirty="0"/>
              <a:t>源码了</a:t>
            </a:r>
            <a:r>
              <a:rPr lang="en-US" altLang="zh-CN" dirty="0"/>
              <a:t>…</a:t>
            </a:r>
          </a:p>
          <a:p>
            <a:pPr lvl="1"/>
            <a:r>
              <a:rPr lang="zh-CN" altLang="en-US" dirty="0"/>
              <a:t>特别留意 </a:t>
            </a:r>
            <a:r>
              <a:rPr lang="en-US" altLang="zh-CN" dirty="0"/>
              <a:t>middle-end </a:t>
            </a:r>
            <a:r>
              <a:rPr lang="zh-CN" altLang="en-US" dirty="0"/>
              <a:t>相关部分，包括 </a:t>
            </a:r>
            <a:r>
              <a:rPr lang="en-US" altLang="zh-CN" dirty="0"/>
              <a:t>tree </a:t>
            </a:r>
            <a:r>
              <a:rPr lang="zh-CN" altLang="en-US" dirty="0"/>
              <a:t>和 </a:t>
            </a:r>
            <a:r>
              <a:rPr lang="en-US" altLang="zh-CN" dirty="0" err="1"/>
              <a:t>gimple</a:t>
            </a:r>
            <a:r>
              <a:rPr lang="en-US" altLang="zh-CN" dirty="0"/>
              <a:t> </a:t>
            </a:r>
            <a:r>
              <a:rPr lang="zh-CN" altLang="en-US" dirty="0"/>
              <a:t>开头的一些源文件</a:t>
            </a:r>
            <a:endParaRPr lang="en-US" altLang="zh-CN" dirty="0"/>
          </a:p>
          <a:p>
            <a:pPr lvl="1"/>
            <a:r>
              <a:rPr lang="en-US" altLang="zh-CN" dirty="0"/>
              <a:t>Pragma </a:t>
            </a:r>
            <a:r>
              <a:rPr lang="zh-CN" altLang="en-US" dirty="0"/>
              <a:t>部分需要阅读 </a:t>
            </a:r>
            <a:r>
              <a:rPr lang="en-US" altLang="zh-CN" dirty="0"/>
              <a:t>c-family </a:t>
            </a:r>
            <a:r>
              <a:rPr lang="zh-CN" altLang="en-US" dirty="0"/>
              <a:t>的部分前端代码来搞懂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A1956EC-B8A8-495D-8D03-31EC5DB01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BBF95AF-886D-4BEC-AB36-BE42C94F5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ABAB73A-66C3-42D0-B85D-E7C98D2DB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53103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C53A90-698B-45C0-A404-C8E4CB59E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开发与调试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243521E-B37B-4044-B261-066B9317F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在开发中，许多功能需要翻看 </a:t>
            </a:r>
            <a:r>
              <a:rPr lang="en-US" altLang="zh-CN" dirty="0" err="1"/>
              <a:t>tree.h</a:t>
            </a:r>
            <a:r>
              <a:rPr lang="en-US" altLang="zh-CN" dirty="0"/>
              <a:t> </a:t>
            </a:r>
            <a:r>
              <a:rPr lang="zh-CN" altLang="en-US" dirty="0"/>
              <a:t>来寻找其对应的接口（宏</a:t>
            </a:r>
            <a:r>
              <a:rPr lang="en-US" altLang="zh-CN" dirty="0"/>
              <a:t>/</a:t>
            </a:r>
            <a:r>
              <a:rPr lang="zh-CN" altLang="en-US" dirty="0"/>
              <a:t>函数）。</a:t>
            </a:r>
            <a:endParaRPr lang="en-US" altLang="zh-CN" dirty="0"/>
          </a:p>
          <a:p>
            <a:r>
              <a:rPr lang="zh-CN" altLang="en-US" dirty="0"/>
              <a:t>按照自己的设想编写完后运行，往往会遇到各种各样的 </a:t>
            </a:r>
            <a:r>
              <a:rPr lang="en-US" altLang="zh-CN" dirty="0"/>
              <a:t>ICE (Internal Compiler Error)</a:t>
            </a:r>
            <a:r>
              <a:rPr lang="zh-CN" altLang="en-US" dirty="0"/>
              <a:t>，通常按以下分类排查：</a:t>
            </a:r>
            <a:endParaRPr lang="en-US" altLang="zh-CN" dirty="0"/>
          </a:p>
          <a:p>
            <a:pPr marL="800100" lvl="1" indent="-457200">
              <a:buFont typeface="+mj-lt"/>
              <a:buAutoNum type="arabicPeriod"/>
            </a:pPr>
            <a:r>
              <a:rPr lang="zh-CN" altLang="en-US" dirty="0"/>
              <a:t>在插件代码中发生段错误。</a:t>
            </a:r>
            <a:br>
              <a:rPr lang="en-US" altLang="zh-CN" dirty="0"/>
            </a:br>
            <a:r>
              <a:rPr lang="zh-CN" altLang="en-US" dirty="0"/>
              <a:t>通常是访问了为 </a:t>
            </a:r>
            <a:r>
              <a:rPr lang="en-US" altLang="zh-CN" dirty="0"/>
              <a:t>NULL </a:t>
            </a:r>
            <a:r>
              <a:rPr lang="zh-CN" altLang="en-US" dirty="0"/>
              <a:t>的属性或错误判断了实际类型，正常挂调试器分析查错即可。</a:t>
            </a:r>
            <a:endParaRPr lang="en-US" altLang="zh-CN" dirty="0"/>
          </a:p>
          <a:p>
            <a:pPr marL="800100" lvl="1" indent="-457200">
              <a:buFont typeface="+mj-lt"/>
              <a:buAutoNum type="arabicPeriod"/>
            </a:pPr>
            <a:r>
              <a:rPr lang="zh-CN" altLang="en-US" dirty="0"/>
              <a:t>在 </a:t>
            </a:r>
            <a:r>
              <a:rPr lang="en-US" altLang="zh-CN" dirty="0"/>
              <a:t>GCC </a:t>
            </a:r>
            <a:r>
              <a:rPr lang="zh-CN" altLang="en-US" dirty="0"/>
              <a:t>代码中发生 </a:t>
            </a:r>
            <a:r>
              <a:rPr lang="en-US" altLang="zh-CN" dirty="0"/>
              <a:t>assertion fail</a:t>
            </a:r>
            <a:r>
              <a:rPr lang="zh-CN" altLang="en-US" dirty="0"/>
              <a:t>。</a:t>
            </a:r>
            <a:br>
              <a:rPr lang="en-US" altLang="zh-CN" dirty="0"/>
            </a:br>
            <a:r>
              <a:rPr lang="zh-CN" altLang="en-US" dirty="0"/>
              <a:t>一般是变换后的某些数据结构（如 </a:t>
            </a:r>
            <a:r>
              <a:rPr lang="en-US" altLang="zh-CN" dirty="0"/>
              <a:t>GENERIC </a:t>
            </a:r>
            <a:r>
              <a:rPr lang="zh-CN" altLang="en-US" dirty="0"/>
              <a:t>树或 </a:t>
            </a:r>
            <a:r>
              <a:rPr lang="en-US" altLang="zh-CN" dirty="0"/>
              <a:t>GIMPLE </a:t>
            </a:r>
            <a:r>
              <a:rPr lang="zh-CN" altLang="en-US" dirty="0"/>
              <a:t>指令序列等）出现了偏差，需要追踪调试到 </a:t>
            </a:r>
            <a:r>
              <a:rPr lang="en-US" altLang="zh-CN" dirty="0"/>
              <a:t>GCC </a:t>
            </a:r>
            <a:r>
              <a:rPr lang="zh-CN" altLang="en-US" dirty="0"/>
              <a:t>中，分析失败的 </a:t>
            </a:r>
            <a:r>
              <a:rPr lang="en-US" altLang="zh-CN" dirty="0"/>
              <a:t>assert </a:t>
            </a:r>
            <a:r>
              <a:rPr lang="zh-CN" altLang="en-US" dirty="0"/>
              <a:t>是什么要求，保证插件变换能够满足这些假设。</a:t>
            </a:r>
            <a:endParaRPr lang="en-US" altLang="zh-CN" dirty="0"/>
          </a:p>
          <a:p>
            <a:pPr marL="800100" lvl="1" indent="-457200">
              <a:buFont typeface="+mj-lt"/>
              <a:buAutoNum type="arabicPeriod"/>
            </a:pPr>
            <a:r>
              <a:rPr lang="zh-CN" altLang="en-US" dirty="0"/>
              <a:t>在 </a:t>
            </a:r>
            <a:r>
              <a:rPr lang="en-US" altLang="zh-CN" dirty="0"/>
              <a:t>GCC </a:t>
            </a:r>
            <a:r>
              <a:rPr lang="zh-CN" altLang="en-US" dirty="0"/>
              <a:t>代码中发生段错误。</a:t>
            </a:r>
            <a:br>
              <a:rPr lang="en-US" altLang="zh-CN" dirty="0"/>
            </a:br>
            <a:r>
              <a:rPr lang="zh-CN" altLang="en-US" dirty="0"/>
              <a:t>一般是漏填了某些属性，需要追踪调试进 </a:t>
            </a:r>
            <a:r>
              <a:rPr lang="en-US" altLang="zh-CN" dirty="0"/>
              <a:t>GCC </a:t>
            </a:r>
            <a:r>
              <a:rPr lang="zh-CN" altLang="en-US" dirty="0"/>
              <a:t>分析具体出现了什么问题。</a:t>
            </a:r>
            <a:endParaRPr lang="en-US" altLang="zh-CN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9FB7460-9144-44A9-AEF6-07C926057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29DDDBA-C0C9-4D05-A77D-531BF9879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E81AC69-B8EB-4880-B8B0-00BE67ECD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08070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8B9F90-4AE9-4C7C-AF72-78264ADA9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一些更加 </a:t>
            </a:r>
            <a:r>
              <a:rPr lang="en-US" altLang="zh-CN" dirty="0"/>
              <a:t>fancy </a:t>
            </a:r>
            <a:r>
              <a:rPr lang="zh-CN" altLang="en-US" dirty="0"/>
              <a:t>的事情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073F2BB-DF8E-49A8-8DB8-DEB3C3B48A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联合展开模板、从核 </a:t>
            </a:r>
            <a:r>
              <a:rPr lang="en-US" altLang="zh-CN" dirty="0"/>
              <a:t>lambda </a:t>
            </a:r>
            <a:r>
              <a:rPr lang="zh-CN" altLang="en-US" dirty="0"/>
              <a:t>表达式、并行模板算法库</a:t>
            </a:r>
            <a:r>
              <a:rPr lang="en-US" altLang="zh-CN" dirty="0"/>
              <a:t>……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E08C704-62CE-4EF8-98F7-EBAF05B8C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B0425-722D-430D-8D3A-EEFE7155AE3F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553F90F-27B2-4C31-800F-488B43F9B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D77495E-8DEA-45E7-8EAC-0E6FE3A126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49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A29DAD-C7AA-4E87-A9BA-AE70289B5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With Template?</a:t>
            </a:r>
            <a:endParaRPr lang="zh-CN" altLang="en-US" dirty="0"/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E9FEEB0E-2398-4159-9B78-487CC04184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CN" altLang="en-US" dirty="0"/>
              <a:t>由于整个处理流程都在语言无关的 </a:t>
            </a:r>
            <a:r>
              <a:rPr lang="en-US" altLang="zh-CN" dirty="0"/>
              <a:t>AST</a:t>
            </a:r>
            <a:r>
              <a:rPr lang="zh-CN" altLang="en-US" dirty="0"/>
              <a:t> </a:t>
            </a:r>
            <a:r>
              <a:rPr lang="en-US" altLang="zh-CN" dirty="0"/>
              <a:t>(GENERIC)</a:t>
            </a:r>
            <a:r>
              <a:rPr lang="zh-CN" altLang="en-US" dirty="0"/>
              <a:t> 或中间表示 </a:t>
            </a:r>
            <a:r>
              <a:rPr lang="en-US" altLang="zh-CN" dirty="0"/>
              <a:t>(GIMPLE) </a:t>
            </a:r>
            <a:r>
              <a:rPr lang="zh-CN" altLang="en-US" dirty="0"/>
              <a:t>上进行，所有模板都是先展开后才经过插件处理。</a:t>
            </a:r>
            <a:endParaRPr lang="en-US" altLang="zh-CN" dirty="0"/>
          </a:p>
          <a:p>
            <a:r>
              <a:rPr lang="zh-CN" altLang="en-US" dirty="0"/>
              <a:t>会在主从核尚未区分的时机就完成所有模板的实例化和展开，从而得到完美的支持（包括模板的从核 </a:t>
            </a:r>
            <a:r>
              <a:rPr lang="en-US" altLang="zh-CN" dirty="0"/>
              <a:t>kernel </a:t>
            </a:r>
            <a:r>
              <a:rPr lang="zh-CN" altLang="en-US" dirty="0"/>
              <a:t>函数）。</a:t>
            </a:r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73B95FDB-3DAA-4392-821F-6C11E0E03B7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3474967"/>
            <a:ext cx="5181600" cy="1052654"/>
          </a:xfrm>
          <a:prstGeom prst="rect">
            <a:avLst/>
          </a:prstGeom>
        </p:spPr>
      </p:pic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B742F53-6C66-45FC-94CA-8631829D0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B4677D4-8C0C-4294-AE5D-133D0D98E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342ACED-5876-4316-99D3-62ED77E684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22541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12D3A43-7D64-4A95-9485-ADE0C9658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With Lambda Expression?</a:t>
            </a:r>
            <a:endParaRPr lang="zh-CN" altLang="en-US" dirty="0"/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1FF1760B-DB7E-4639-A514-5BD4BD40F2E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CN" altLang="en-US" dirty="0"/>
              <a:t>类似于 </a:t>
            </a:r>
            <a:r>
              <a:rPr lang="en-US" altLang="zh-CN" dirty="0"/>
              <a:t>CUDA </a:t>
            </a:r>
            <a:r>
              <a:rPr lang="zh-CN" altLang="en-US" dirty="0"/>
              <a:t>从 </a:t>
            </a:r>
            <a:r>
              <a:rPr lang="en-US" altLang="zh-CN" dirty="0"/>
              <a:t>7.1 </a:t>
            </a:r>
            <a:r>
              <a:rPr lang="zh-CN" altLang="en-US" dirty="0"/>
              <a:t>起 </a:t>
            </a:r>
            <a:r>
              <a:rPr lang="en-US" altLang="zh-CN" dirty="0"/>
              <a:t>experimental </a:t>
            </a:r>
            <a:r>
              <a:rPr lang="zh-CN" altLang="en-US" dirty="0"/>
              <a:t>至今的 </a:t>
            </a:r>
            <a:r>
              <a:rPr lang="en-US" altLang="zh-CN" dirty="0"/>
              <a:t>device lambda </a:t>
            </a:r>
            <a:r>
              <a:rPr lang="zh-CN" altLang="en-US" dirty="0"/>
              <a:t>特性</a:t>
            </a:r>
            <a:endParaRPr lang="en-US" altLang="zh-CN" dirty="0"/>
          </a:p>
          <a:p>
            <a:r>
              <a:rPr lang="zh-CN" altLang="en-US" dirty="0"/>
              <a:t>由于 </a:t>
            </a:r>
            <a:r>
              <a:rPr lang="en-US" altLang="zh-CN" dirty="0"/>
              <a:t>lambda </a:t>
            </a:r>
            <a:r>
              <a:rPr lang="zh-CN" altLang="en-US" dirty="0"/>
              <a:t>是被编译到一个带有 </a:t>
            </a:r>
            <a:r>
              <a:rPr lang="en-US" altLang="zh-CN" sz="2000" dirty="0">
                <a:solidFill>
                  <a:schemeClr val="accent6"/>
                </a:solidFill>
                <a:latin typeface="Consolas" panose="020B0609020204030204" pitchFamily="49" charset="0"/>
              </a:rPr>
              <a:t>operator()</a:t>
            </a:r>
            <a:r>
              <a:rPr lang="en-US" altLang="zh-CN" dirty="0"/>
              <a:t> </a:t>
            </a:r>
            <a:r>
              <a:rPr lang="zh-CN" altLang="en-US" dirty="0"/>
              <a:t>的结构体，只要为这个方法合适地标注 </a:t>
            </a:r>
            <a:r>
              <a:rPr lang="en-US" altLang="zh-CN" dirty="0"/>
              <a:t>attribute</a:t>
            </a:r>
            <a:r>
              <a:rPr lang="zh-CN" altLang="en-US" dirty="0"/>
              <a:t>，按前面的方法，应当可以完美地通过编译。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实际实现中有各种各样的 </a:t>
            </a:r>
            <a:r>
              <a:rPr lang="en-US" altLang="zh-CN" dirty="0"/>
              <a:t>bug…</a:t>
            </a:r>
            <a:endParaRPr lang="zh-CN" altLang="en-US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2753745-D6EC-413D-9EE6-4C0F1CA5D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DBFCF35-75D4-40A0-9CA8-AE818F964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E00E65-F157-4FDD-B518-96D8C17BC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16</a:t>
            </a:fld>
            <a:endParaRPr lang="zh-CN" altLang="en-US"/>
          </a:p>
        </p:txBody>
      </p:sp>
      <p:pic>
        <p:nvPicPr>
          <p:cNvPr id="10" name="内容占位符 9">
            <a:extLst>
              <a:ext uri="{FF2B5EF4-FFF2-40B4-BE49-F238E27FC236}">
                <a16:creationId xmlns:a16="http://schemas.microsoft.com/office/drawing/2014/main" id="{9A6B5691-D214-4304-AF41-9E385802AB7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3565290"/>
            <a:ext cx="5181600" cy="872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67100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0A4830F-2DF5-4776-97E3-2E47D1815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One step further: STL/Thrust-like Algorithm library</a:t>
            </a:r>
            <a:endParaRPr lang="zh-CN" altLang="en-US" dirty="0"/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25B22146-D0D3-47E0-BD8B-D47412570BC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CN" altLang="en-US" dirty="0"/>
              <a:t>对并行 </a:t>
            </a:r>
            <a:r>
              <a:rPr lang="en-US" altLang="zh-CN" dirty="0"/>
              <a:t>Iterator </a:t>
            </a:r>
            <a:r>
              <a:rPr lang="zh-CN" altLang="en-US" dirty="0"/>
              <a:t>进行约定</a:t>
            </a:r>
            <a:endParaRPr lang="en-US" altLang="zh-CN" dirty="0"/>
          </a:p>
          <a:p>
            <a:pPr lvl="1"/>
            <a:r>
              <a:rPr lang="en-US" altLang="zh-CN" dirty="0"/>
              <a:t>Split </a:t>
            </a:r>
            <a:r>
              <a:rPr lang="zh-CN" altLang="en-US" dirty="0"/>
              <a:t>模式</a:t>
            </a:r>
            <a:endParaRPr lang="en-US" altLang="zh-CN" dirty="0"/>
          </a:p>
          <a:p>
            <a:pPr lvl="1"/>
            <a:r>
              <a:rPr lang="en-US" altLang="zh-CN" dirty="0" err="1"/>
              <a:t>Blockwise</a:t>
            </a:r>
            <a:r>
              <a:rPr lang="en-US" altLang="zh-CN" dirty="0"/>
              <a:t> </a:t>
            </a:r>
            <a:r>
              <a:rPr lang="zh-CN" altLang="en-US" dirty="0"/>
              <a:t>模式</a:t>
            </a:r>
            <a:endParaRPr lang="en-US" altLang="zh-CN" dirty="0"/>
          </a:p>
          <a:p>
            <a:r>
              <a:rPr lang="zh-CN" altLang="en-US" dirty="0"/>
              <a:t>基于并行的 </a:t>
            </a:r>
            <a:r>
              <a:rPr lang="en-US" altLang="zh-CN" dirty="0"/>
              <a:t>Iterator trait</a:t>
            </a:r>
            <a:r>
              <a:rPr lang="zh-CN" altLang="en-US" dirty="0"/>
              <a:t>，实现一套类似标准库中 </a:t>
            </a:r>
            <a:r>
              <a:rPr lang="en-US" altLang="zh-CN" dirty="0"/>
              <a:t>&lt;algorithm&gt; </a:t>
            </a:r>
            <a:r>
              <a:rPr lang="zh-CN" altLang="en-US" dirty="0"/>
              <a:t>的算法库。</a:t>
            </a:r>
            <a:endParaRPr lang="en-US" altLang="zh-CN" dirty="0"/>
          </a:p>
          <a:p>
            <a:r>
              <a:rPr lang="zh-CN" altLang="en-US" dirty="0"/>
              <a:t>将极大简化数据并行编程。</a:t>
            </a:r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1ABDDFFA-716B-4687-9210-B12E8D8EAFA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2632172"/>
            <a:ext cx="5181600" cy="2738244"/>
          </a:xfrm>
          <a:prstGeom prst="rect">
            <a:avLst/>
          </a:prstGeom>
        </p:spPr>
      </p:pic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5F4F658-1D91-47A0-BCA7-88D82EF81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79731DD-C227-40A2-B4E4-094F72D4E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C4E4718-4EC1-4EC2-BC8B-809C7E3F6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42296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B254A27-9DD3-4D43-B265-D543578A6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谢谢！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4570A7D-3425-44A1-B314-CD5E4B3BF1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3BBBF26-03BA-4F82-9223-B7209017C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B0425-722D-430D-8D3A-EEFE7155AE3F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F36B57-35FE-48AA-9AEB-1FCFAB693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85FABB4-E09B-45A4-8E3C-2B10A3FBF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228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01656D7-58D1-4E5B-9C0E-76249C68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问题 </a:t>
            </a:r>
            <a:r>
              <a:rPr lang="en-US" altLang="zh-CN" dirty="0"/>
              <a:t>&amp; </a:t>
            </a:r>
            <a:r>
              <a:rPr lang="zh-CN" altLang="en-US" dirty="0"/>
              <a:t>目标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BA53628-FACB-43DD-8C9F-297E8D143B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为什么做？要做什么？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1E1D480-B520-4B12-A25A-084A10A2B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B0425-722D-430D-8D3A-EEFE7155AE3F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D07E9BF-86EB-47DC-AFF5-9905BD73F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47ACB50-8BCA-4219-B1E5-CCC38D136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127448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3AB436-F98B-41DA-A452-086ED6FE0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背景</a:t>
            </a:r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D208EC85-A5C6-4620-A6C1-0E1E362402D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CN" altLang="en-US" dirty="0"/>
              <a:t>神威超级计算机所使用的申威众核处理器由于其异构特征编程困难：</a:t>
            </a:r>
            <a:endParaRPr lang="en-US" altLang="zh-CN" dirty="0"/>
          </a:p>
          <a:p>
            <a:pPr lvl="1"/>
            <a:r>
              <a:rPr lang="zh-CN" altLang="en-US" dirty="0"/>
              <a:t>主从核指令集不同；</a:t>
            </a:r>
            <a:endParaRPr lang="en-US" altLang="zh-CN" dirty="0"/>
          </a:p>
          <a:p>
            <a:pPr lvl="1"/>
            <a:r>
              <a:rPr lang="zh-CN" altLang="en-US" dirty="0"/>
              <a:t>主从核交互接口类似 </a:t>
            </a:r>
            <a:r>
              <a:rPr lang="en-US" altLang="zh-CN" dirty="0"/>
              <a:t>OpenCL</a:t>
            </a:r>
            <a:r>
              <a:rPr lang="zh-CN" altLang="en-US" dirty="0"/>
              <a:t>，启动从核程序需要手动打包参数、处理数据格式问题等；</a:t>
            </a:r>
            <a:endParaRPr lang="en-US" altLang="zh-CN" dirty="0"/>
          </a:p>
          <a:p>
            <a:pPr lvl="1"/>
            <a:r>
              <a:rPr lang="zh-CN" altLang="en-US" dirty="0"/>
              <a:t>主从核代码分开编译，从核代码无法以模板形式编写、根据主核调用展开。</a:t>
            </a:r>
            <a:endParaRPr lang="en-US" altLang="zh-CN" dirty="0"/>
          </a:p>
          <a:p>
            <a:r>
              <a:rPr lang="zh-CN" altLang="en-US" dirty="0"/>
              <a:t>背后的问题是长期以来类似 </a:t>
            </a:r>
            <a:r>
              <a:rPr lang="en-US" altLang="zh-CN" dirty="0"/>
              <a:t>CUDA </a:t>
            </a:r>
            <a:r>
              <a:rPr lang="zh-CN" altLang="en-US" dirty="0"/>
              <a:t>的语言扩展缺位。</a:t>
            </a:r>
            <a:endParaRPr lang="en-US" altLang="zh-CN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8070254-F72A-4963-971E-679382E56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45DBAA7-809D-403E-AB62-3231098E4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09F5C5-0EA2-4BAD-AB8F-BA020A0B83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3</a:t>
            </a:fld>
            <a:endParaRPr lang="zh-CN" altLang="en-US"/>
          </a:p>
        </p:txBody>
      </p:sp>
      <p:grpSp>
        <p:nvGrpSpPr>
          <p:cNvPr id="12" name="Group 32">
            <a:extLst>
              <a:ext uri="{FF2B5EF4-FFF2-40B4-BE49-F238E27FC236}">
                <a16:creationId xmlns:a16="http://schemas.microsoft.com/office/drawing/2014/main" id="{42D76C53-22BF-45F2-8DB9-CB470C49ADB0}"/>
              </a:ext>
            </a:extLst>
          </p:cNvPr>
          <p:cNvGrpSpPr/>
          <p:nvPr/>
        </p:nvGrpSpPr>
        <p:grpSpPr>
          <a:xfrm>
            <a:off x="6172200" y="2474416"/>
            <a:ext cx="3152678" cy="3098209"/>
            <a:chOff x="6593432" y="3131041"/>
            <a:chExt cx="3152678" cy="3098209"/>
          </a:xfrm>
        </p:grpSpPr>
        <p:sp>
          <p:nvSpPr>
            <p:cNvPr id="17" name="Rectangle 37">
              <a:extLst>
                <a:ext uri="{FF2B5EF4-FFF2-40B4-BE49-F238E27FC236}">
                  <a16:creationId xmlns:a16="http://schemas.microsoft.com/office/drawing/2014/main" id="{A7064785-7869-4C61-B3BD-28A604CE9903}"/>
                </a:ext>
              </a:extLst>
            </p:cNvPr>
            <p:cNvSpPr/>
            <p:nvPr/>
          </p:nvSpPr>
          <p:spPr>
            <a:xfrm>
              <a:off x="6593432" y="3131041"/>
              <a:ext cx="3152678" cy="3098209"/>
            </a:xfrm>
            <a:prstGeom prst="rect">
              <a:avLst/>
            </a:prstGeom>
            <a:solidFill>
              <a:srgbClr val="E7E6E6"/>
            </a:solidFill>
            <a:ln w="12700" cap="flat" cmpd="sng" algn="ctr">
              <a:solidFill>
                <a:srgbClr val="E7E6E6">
                  <a:lumMod val="50000"/>
                </a:srgbClr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Rectangle 38">
              <a:extLst>
                <a:ext uri="{FF2B5EF4-FFF2-40B4-BE49-F238E27FC236}">
                  <a16:creationId xmlns:a16="http://schemas.microsoft.com/office/drawing/2014/main" id="{9C05BD73-EB66-4ADB-A156-2EC7B9E5B71F}"/>
                </a:ext>
              </a:extLst>
            </p:cNvPr>
            <p:cNvSpPr/>
            <p:nvPr/>
          </p:nvSpPr>
          <p:spPr>
            <a:xfrm>
              <a:off x="6681325" y="3506352"/>
              <a:ext cx="1417723" cy="1138301"/>
            </a:xfrm>
            <a:prstGeom prst="rect">
              <a:avLst/>
            </a:prstGeom>
            <a:solidFill>
              <a:srgbClr val="4472C4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Core Group 1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Rectangle 39">
              <a:extLst>
                <a:ext uri="{FF2B5EF4-FFF2-40B4-BE49-F238E27FC236}">
                  <a16:creationId xmlns:a16="http://schemas.microsoft.com/office/drawing/2014/main" id="{61E61299-A3AD-4A53-B8C5-1E17A7FB94E8}"/>
                </a:ext>
              </a:extLst>
            </p:cNvPr>
            <p:cNvSpPr/>
            <p:nvPr/>
          </p:nvSpPr>
          <p:spPr>
            <a:xfrm>
              <a:off x="8246281" y="3506352"/>
              <a:ext cx="1417723" cy="1138301"/>
            </a:xfrm>
            <a:prstGeom prst="rect">
              <a:avLst/>
            </a:prstGeom>
            <a:solidFill>
              <a:srgbClr val="4472C4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Core Group 2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Rectangle 40">
              <a:extLst>
                <a:ext uri="{FF2B5EF4-FFF2-40B4-BE49-F238E27FC236}">
                  <a16:creationId xmlns:a16="http://schemas.microsoft.com/office/drawing/2014/main" id="{4EB2507C-9604-4BE4-88B5-64F552BC11A7}"/>
                </a:ext>
              </a:extLst>
            </p:cNvPr>
            <p:cNvSpPr/>
            <p:nvPr/>
          </p:nvSpPr>
          <p:spPr>
            <a:xfrm>
              <a:off x="6681325" y="4754250"/>
              <a:ext cx="1417723" cy="1138301"/>
            </a:xfrm>
            <a:prstGeom prst="rect">
              <a:avLst/>
            </a:prstGeom>
            <a:solidFill>
              <a:srgbClr val="4472C4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Core Group 3</a:t>
              </a: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41">
              <a:extLst>
                <a:ext uri="{FF2B5EF4-FFF2-40B4-BE49-F238E27FC236}">
                  <a16:creationId xmlns:a16="http://schemas.microsoft.com/office/drawing/2014/main" id="{AF7F501E-D37C-4630-AFB9-7EC429CBA3FF}"/>
                </a:ext>
              </a:extLst>
            </p:cNvPr>
            <p:cNvSpPr/>
            <p:nvPr/>
          </p:nvSpPr>
          <p:spPr>
            <a:xfrm>
              <a:off x="8246281" y="4754250"/>
              <a:ext cx="1417723" cy="1138301"/>
            </a:xfrm>
            <a:prstGeom prst="rect">
              <a:avLst/>
            </a:prstGeom>
            <a:solidFill>
              <a:srgbClr val="4472C4">
                <a:lumMod val="40000"/>
                <a:lumOff val="6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Core Group 4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2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Rectangle 42">
              <a:extLst>
                <a:ext uri="{FF2B5EF4-FFF2-40B4-BE49-F238E27FC236}">
                  <a16:creationId xmlns:a16="http://schemas.microsoft.com/office/drawing/2014/main" id="{02D1B04B-E3B7-45E1-B26B-70EEDB66F2D3}"/>
                </a:ext>
              </a:extLst>
            </p:cNvPr>
            <p:cNvSpPr/>
            <p:nvPr/>
          </p:nvSpPr>
          <p:spPr>
            <a:xfrm>
              <a:off x="6727468" y="3749270"/>
              <a:ext cx="776544" cy="692463"/>
            </a:xfrm>
            <a:prstGeom prst="rect">
              <a:avLst/>
            </a:prstGeom>
            <a:solidFill>
              <a:srgbClr val="ED7D31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CPE Cluster</a:t>
              </a:r>
            </a:p>
          </p:txBody>
        </p:sp>
        <p:sp>
          <p:nvSpPr>
            <p:cNvPr id="23" name="Rectangle 43">
              <a:extLst>
                <a:ext uri="{FF2B5EF4-FFF2-40B4-BE49-F238E27FC236}">
                  <a16:creationId xmlns:a16="http://schemas.microsoft.com/office/drawing/2014/main" id="{F645EB9C-81F6-4671-865D-91F9702A5307}"/>
                </a:ext>
              </a:extLst>
            </p:cNvPr>
            <p:cNvSpPr/>
            <p:nvPr/>
          </p:nvSpPr>
          <p:spPr>
            <a:xfrm>
              <a:off x="7564011" y="4235144"/>
              <a:ext cx="475038" cy="344772"/>
            </a:xfrm>
            <a:prstGeom prst="rect">
              <a:avLst/>
            </a:prstGeom>
            <a:solidFill>
              <a:srgbClr val="70AD47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MPE</a:t>
              </a:r>
            </a:p>
          </p:txBody>
        </p:sp>
        <p:sp>
          <p:nvSpPr>
            <p:cNvPr id="24" name="Rectangle 44">
              <a:extLst>
                <a:ext uri="{FF2B5EF4-FFF2-40B4-BE49-F238E27FC236}">
                  <a16:creationId xmlns:a16="http://schemas.microsoft.com/office/drawing/2014/main" id="{A49E03B6-ABE3-4A52-B24A-A5CBA15A4252}"/>
                </a:ext>
              </a:extLst>
            </p:cNvPr>
            <p:cNvSpPr/>
            <p:nvPr/>
          </p:nvSpPr>
          <p:spPr>
            <a:xfrm>
              <a:off x="8840806" y="3742573"/>
              <a:ext cx="776544" cy="692463"/>
            </a:xfrm>
            <a:prstGeom prst="rect">
              <a:avLst/>
            </a:prstGeom>
            <a:solidFill>
              <a:srgbClr val="ED7D31">
                <a:lumMod val="60000"/>
                <a:lumOff val="4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CPE Cluster</a:t>
              </a:r>
            </a:p>
          </p:txBody>
        </p:sp>
        <p:sp>
          <p:nvSpPr>
            <p:cNvPr id="25" name="Rectangle 45">
              <a:extLst>
                <a:ext uri="{FF2B5EF4-FFF2-40B4-BE49-F238E27FC236}">
                  <a16:creationId xmlns:a16="http://schemas.microsoft.com/office/drawing/2014/main" id="{3E40C915-0CE6-48E5-BAF9-E31D5D2D6833}"/>
                </a:ext>
              </a:extLst>
            </p:cNvPr>
            <p:cNvSpPr/>
            <p:nvPr/>
          </p:nvSpPr>
          <p:spPr>
            <a:xfrm>
              <a:off x="8300611" y="4235144"/>
              <a:ext cx="475038" cy="344772"/>
            </a:xfrm>
            <a:prstGeom prst="rect">
              <a:avLst/>
            </a:prstGeom>
            <a:solidFill>
              <a:srgbClr val="70AD47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MPE</a:t>
              </a:r>
            </a:p>
          </p:txBody>
        </p:sp>
        <p:cxnSp>
          <p:nvCxnSpPr>
            <p:cNvPr id="26" name="Connector: Elbow 250">
              <a:extLst>
                <a:ext uri="{FF2B5EF4-FFF2-40B4-BE49-F238E27FC236}">
                  <a16:creationId xmlns:a16="http://schemas.microsoft.com/office/drawing/2014/main" id="{DAC9F056-4D9E-407E-85F0-1AB30489F1EE}"/>
                </a:ext>
              </a:extLst>
            </p:cNvPr>
            <p:cNvCxnSpPr>
              <a:cxnSpLocks/>
            </p:cNvCxnSpPr>
            <p:nvPr/>
          </p:nvCxnSpPr>
          <p:spPr>
            <a:xfrm>
              <a:off x="7504012" y="4098330"/>
              <a:ext cx="638202" cy="505781"/>
            </a:xfrm>
            <a:prstGeom prst="bentConnector3">
              <a:avLst>
                <a:gd name="adj1" fmla="val 99252"/>
              </a:avLst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27" name="Connector: Elbow 253">
              <a:extLst>
                <a:ext uri="{FF2B5EF4-FFF2-40B4-BE49-F238E27FC236}">
                  <a16:creationId xmlns:a16="http://schemas.microsoft.com/office/drawing/2014/main" id="{03A88282-B870-48D2-B3FD-6E4CF1BB1B59}"/>
                </a:ext>
              </a:extLst>
            </p:cNvPr>
            <p:cNvCxnSpPr>
              <a:cxnSpLocks/>
            </p:cNvCxnSpPr>
            <p:nvPr/>
          </p:nvCxnSpPr>
          <p:spPr>
            <a:xfrm rot="10800000" flipV="1">
              <a:off x="8203118" y="4098330"/>
              <a:ext cx="637689" cy="521186"/>
            </a:xfrm>
            <a:prstGeom prst="bentConnector3">
              <a:avLst>
                <a:gd name="adj1" fmla="val 98794"/>
              </a:avLst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28" name="Straight Connector 48">
              <a:extLst>
                <a:ext uri="{FF2B5EF4-FFF2-40B4-BE49-F238E27FC236}">
                  <a16:creationId xmlns:a16="http://schemas.microsoft.com/office/drawing/2014/main" id="{86141246-BEC6-414A-9DCD-53FD811755B6}"/>
                </a:ext>
              </a:extLst>
            </p:cNvPr>
            <p:cNvCxnSpPr>
              <a:stCxn id="51" idx="2"/>
              <a:endCxn id="23" idx="0"/>
            </p:cNvCxnSpPr>
            <p:nvPr/>
          </p:nvCxnSpPr>
          <p:spPr>
            <a:xfrm>
              <a:off x="7801530" y="3944469"/>
              <a:ext cx="0" cy="290675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29" name="Straight Connector 49">
              <a:extLst>
                <a:ext uri="{FF2B5EF4-FFF2-40B4-BE49-F238E27FC236}">
                  <a16:creationId xmlns:a16="http://schemas.microsoft.com/office/drawing/2014/main" id="{61578D0D-CC92-4522-B98A-1B14A389E667}"/>
                </a:ext>
              </a:extLst>
            </p:cNvPr>
            <p:cNvCxnSpPr>
              <a:cxnSpLocks/>
              <a:stCxn id="52" idx="2"/>
              <a:endCxn id="25" idx="0"/>
            </p:cNvCxnSpPr>
            <p:nvPr/>
          </p:nvCxnSpPr>
          <p:spPr>
            <a:xfrm>
              <a:off x="8538130" y="3944469"/>
              <a:ext cx="0" cy="290675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30" name="Oval 50">
              <a:extLst>
                <a:ext uri="{FF2B5EF4-FFF2-40B4-BE49-F238E27FC236}">
                  <a16:creationId xmlns:a16="http://schemas.microsoft.com/office/drawing/2014/main" id="{2BD7ACAE-A649-4E01-9A73-C304E285F3AD}"/>
                </a:ext>
              </a:extLst>
            </p:cNvPr>
            <p:cNvSpPr/>
            <p:nvPr/>
          </p:nvSpPr>
          <p:spPr>
            <a:xfrm>
              <a:off x="7778965" y="4075502"/>
              <a:ext cx="45719" cy="51730"/>
            </a:xfrm>
            <a:prstGeom prst="ellipse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1" name="Oval 51">
              <a:extLst>
                <a:ext uri="{FF2B5EF4-FFF2-40B4-BE49-F238E27FC236}">
                  <a16:creationId xmlns:a16="http://schemas.microsoft.com/office/drawing/2014/main" id="{01E0370E-FF2E-44F1-82D3-32F0E9E36B7C}"/>
                </a:ext>
              </a:extLst>
            </p:cNvPr>
            <p:cNvSpPr/>
            <p:nvPr/>
          </p:nvSpPr>
          <p:spPr>
            <a:xfrm>
              <a:off x="8518286" y="4077556"/>
              <a:ext cx="45719" cy="51730"/>
            </a:xfrm>
            <a:prstGeom prst="ellipse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Rectangle 52">
              <a:extLst>
                <a:ext uri="{FF2B5EF4-FFF2-40B4-BE49-F238E27FC236}">
                  <a16:creationId xmlns:a16="http://schemas.microsoft.com/office/drawing/2014/main" id="{90CC3018-83A2-4B2C-9024-07A14DD37CEC}"/>
                </a:ext>
              </a:extLst>
            </p:cNvPr>
            <p:cNvSpPr/>
            <p:nvPr/>
          </p:nvSpPr>
          <p:spPr>
            <a:xfrm>
              <a:off x="6723444" y="5158883"/>
              <a:ext cx="776544" cy="692463"/>
            </a:xfrm>
            <a:prstGeom prst="rect">
              <a:avLst/>
            </a:prstGeom>
            <a:solidFill>
              <a:srgbClr val="ED7D31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CPE Cluster</a:t>
              </a:r>
            </a:p>
          </p:txBody>
        </p:sp>
        <p:sp>
          <p:nvSpPr>
            <p:cNvPr id="33" name="Rectangle 53">
              <a:extLst>
                <a:ext uri="{FF2B5EF4-FFF2-40B4-BE49-F238E27FC236}">
                  <a16:creationId xmlns:a16="http://schemas.microsoft.com/office/drawing/2014/main" id="{CA5DFFB9-C3A0-4562-9E7A-7589A1537440}"/>
                </a:ext>
              </a:extLst>
            </p:cNvPr>
            <p:cNvSpPr/>
            <p:nvPr/>
          </p:nvSpPr>
          <p:spPr>
            <a:xfrm>
              <a:off x="8836782" y="5152186"/>
              <a:ext cx="776544" cy="692463"/>
            </a:xfrm>
            <a:prstGeom prst="rect">
              <a:avLst/>
            </a:prstGeom>
            <a:solidFill>
              <a:srgbClr val="ED7D31">
                <a:lumMod val="60000"/>
                <a:lumOff val="4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CPE Cluster</a:t>
              </a:r>
            </a:p>
          </p:txBody>
        </p:sp>
        <p:sp>
          <p:nvSpPr>
            <p:cNvPr id="34" name="Rectangle 54">
              <a:extLst>
                <a:ext uri="{FF2B5EF4-FFF2-40B4-BE49-F238E27FC236}">
                  <a16:creationId xmlns:a16="http://schemas.microsoft.com/office/drawing/2014/main" id="{092BE82A-614B-49BD-9F4C-F8D7F17F17CD}"/>
                </a:ext>
              </a:extLst>
            </p:cNvPr>
            <p:cNvSpPr/>
            <p:nvPr/>
          </p:nvSpPr>
          <p:spPr>
            <a:xfrm>
              <a:off x="7581664" y="4996854"/>
              <a:ext cx="475038" cy="344772"/>
            </a:xfrm>
            <a:prstGeom prst="rect">
              <a:avLst/>
            </a:prstGeom>
            <a:solidFill>
              <a:srgbClr val="70AD47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MPE</a:t>
              </a:r>
            </a:p>
          </p:txBody>
        </p:sp>
        <p:sp>
          <p:nvSpPr>
            <p:cNvPr id="35" name="Rectangle 55">
              <a:extLst>
                <a:ext uri="{FF2B5EF4-FFF2-40B4-BE49-F238E27FC236}">
                  <a16:creationId xmlns:a16="http://schemas.microsoft.com/office/drawing/2014/main" id="{7B425405-DD49-4FE7-82AD-ED50001FE442}"/>
                </a:ext>
              </a:extLst>
            </p:cNvPr>
            <p:cNvSpPr/>
            <p:nvPr/>
          </p:nvSpPr>
          <p:spPr>
            <a:xfrm>
              <a:off x="8314119" y="4996834"/>
              <a:ext cx="475038" cy="344772"/>
            </a:xfrm>
            <a:prstGeom prst="rect">
              <a:avLst/>
            </a:prstGeom>
            <a:solidFill>
              <a:srgbClr val="70AD47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MPE</a:t>
              </a:r>
            </a:p>
          </p:txBody>
        </p:sp>
        <p:cxnSp>
          <p:nvCxnSpPr>
            <p:cNvPr id="36" name="Straight Connector 56">
              <a:extLst>
                <a:ext uri="{FF2B5EF4-FFF2-40B4-BE49-F238E27FC236}">
                  <a16:creationId xmlns:a16="http://schemas.microsoft.com/office/drawing/2014/main" id="{CCBB1628-CFB8-4F38-B0BE-82788D8934B8}"/>
                </a:ext>
              </a:extLst>
            </p:cNvPr>
            <p:cNvCxnSpPr>
              <a:cxnSpLocks/>
              <a:endCxn id="45" idx="0"/>
            </p:cNvCxnSpPr>
            <p:nvPr/>
          </p:nvCxnSpPr>
          <p:spPr>
            <a:xfrm flipH="1">
              <a:off x="7819183" y="5341606"/>
              <a:ext cx="3930" cy="315329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37" name="Straight Connector 57">
              <a:extLst>
                <a:ext uri="{FF2B5EF4-FFF2-40B4-BE49-F238E27FC236}">
                  <a16:creationId xmlns:a16="http://schemas.microsoft.com/office/drawing/2014/main" id="{897DA98D-BB9B-46FE-83CE-41095D4F1414}"/>
                </a:ext>
              </a:extLst>
            </p:cNvPr>
            <p:cNvCxnSpPr>
              <a:cxnSpLocks/>
              <a:stCxn id="35" idx="2"/>
              <a:endCxn id="48" idx="0"/>
            </p:cNvCxnSpPr>
            <p:nvPr/>
          </p:nvCxnSpPr>
          <p:spPr>
            <a:xfrm>
              <a:off x="8551638" y="5341606"/>
              <a:ext cx="0" cy="315617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38" name="Connector: Elbow 279">
              <a:extLst>
                <a:ext uri="{FF2B5EF4-FFF2-40B4-BE49-F238E27FC236}">
                  <a16:creationId xmlns:a16="http://schemas.microsoft.com/office/drawing/2014/main" id="{F1C785FA-5057-4298-9AF7-33105BBFA0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499988" y="4753647"/>
              <a:ext cx="643634" cy="751468"/>
            </a:xfrm>
            <a:prstGeom prst="bentConnector2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39" name="Connector: Elbow 283">
              <a:extLst>
                <a:ext uri="{FF2B5EF4-FFF2-40B4-BE49-F238E27FC236}">
                  <a16:creationId xmlns:a16="http://schemas.microsoft.com/office/drawing/2014/main" id="{FD402EE0-F9A3-4437-A14B-95F870F6C3BA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8210298" y="4769869"/>
              <a:ext cx="626485" cy="735246"/>
            </a:xfrm>
            <a:prstGeom prst="bentConnector2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40" name="Rectangle 60">
              <a:extLst>
                <a:ext uri="{FF2B5EF4-FFF2-40B4-BE49-F238E27FC236}">
                  <a16:creationId xmlns:a16="http://schemas.microsoft.com/office/drawing/2014/main" id="{A997DCA9-E82C-4630-B388-C5AE6A11B3E8}"/>
                </a:ext>
              </a:extLst>
            </p:cNvPr>
            <p:cNvSpPr/>
            <p:nvPr/>
          </p:nvSpPr>
          <p:spPr>
            <a:xfrm>
              <a:off x="7943869" y="4602717"/>
              <a:ext cx="475038" cy="187945"/>
            </a:xfrm>
            <a:prstGeom prst="rect">
              <a:avLst/>
            </a:prstGeom>
            <a:solidFill>
              <a:sysClr val="windowText" lastClr="000000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NOC</a:t>
              </a:r>
            </a:p>
          </p:txBody>
        </p:sp>
        <p:sp>
          <p:nvSpPr>
            <p:cNvPr id="41" name="Oval 61">
              <a:extLst>
                <a:ext uri="{FF2B5EF4-FFF2-40B4-BE49-F238E27FC236}">
                  <a16:creationId xmlns:a16="http://schemas.microsoft.com/office/drawing/2014/main" id="{2A76032F-CE7A-470E-9E1B-69EF8ED9B2BC}"/>
                </a:ext>
              </a:extLst>
            </p:cNvPr>
            <p:cNvSpPr/>
            <p:nvPr/>
          </p:nvSpPr>
          <p:spPr>
            <a:xfrm>
              <a:off x="7801530" y="5475350"/>
              <a:ext cx="45719" cy="51730"/>
            </a:xfrm>
            <a:prstGeom prst="ellipse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42" name="Oval 62">
              <a:extLst>
                <a:ext uri="{FF2B5EF4-FFF2-40B4-BE49-F238E27FC236}">
                  <a16:creationId xmlns:a16="http://schemas.microsoft.com/office/drawing/2014/main" id="{3862EB67-D65F-4FD2-A1A1-9E571A98C691}"/>
                </a:ext>
              </a:extLst>
            </p:cNvPr>
            <p:cNvSpPr/>
            <p:nvPr/>
          </p:nvSpPr>
          <p:spPr>
            <a:xfrm>
              <a:off x="8531780" y="5478525"/>
              <a:ext cx="45719" cy="51730"/>
            </a:xfrm>
            <a:prstGeom prst="ellipse">
              <a:avLst/>
            </a:prstGeom>
            <a:solidFill>
              <a:srgbClr val="4472C4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43" name="Straight Connector 63">
              <a:extLst>
                <a:ext uri="{FF2B5EF4-FFF2-40B4-BE49-F238E27FC236}">
                  <a16:creationId xmlns:a16="http://schemas.microsoft.com/office/drawing/2014/main" id="{1DB25B9D-135A-4224-A98F-222079B8120C}"/>
                </a:ext>
              </a:extLst>
            </p:cNvPr>
            <p:cNvCxnSpPr>
              <a:cxnSpLocks/>
              <a:stCxn id="45" idx="2"/>
            </p:cNvCxnSpPr>
            <p:nvPr/>
          </p:nvCxnSpPr>
          <p:spPr>
            <a:xfrm flipH="1">
              <a:off x="7814083" y="5831008"/>
              <a:ext cx="5100" cy="299069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44" name="Straight Connector 64">
              <a:extLst>
                <a:ext uri="{FF2B5EF4-FFF2-40B4-BE49-F238E27FC236}">
                  <a16:creationId xmlns:a16="http://schemas.microsoft.com/office/drawing/2014/main" id="{36D9DD6A-CA17-4386-9A85-AD28F196271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543846" y="5799095"/>
              <a:ext cx="5100" cy="299069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45" name="Rectangle 65">
              <a:extLst>
                <a:ext uri="{FF2B5EF4-FFF2-40B4-BE49-F238E27FC236}">
                  <a16:creationId xmlns:a16="http://schemas.microsoft.com/office/drawing/2014/main" id="{49299BB8-A010-4005-AC6E-679662BE5B0A}"/>
                </a:ext>
              </a:extLst>
            </p:cNvPr>
            <p:cNvSpPr/>
            <p:nvPr/>
          </p:nvSpPr>
          <p:spPr>
            <a:xfrm>
              <a:off x="7586658" y="5656935"/>
              <a:ext cx="465050" cy="174073"/>
            </a:xfrm>
            <a:prstGeom prst="rect">
              <a:avLst/>
            </a:prstGeom>
            <a:solidFill>
              <a:srgbClr val="44546A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MC</a:t>
              </a:r>
            </a:p>
          </p:txBody>
        </p:sp>
        <p:sp>
          <p:nvSpPr>
            <p:cNvPr id="46" name="Rectangle 66">
              <a:extLst>
                <a:ext uri="{FF2B5EF4-FFF2-40B4-BE49-F238E27FC236}">
                  <a16:creationId xmlns:a16="http://schemas.microsoft.com/office/drawing/2014/main" id="{8D207283-FE15-4A4C-816D-5885C9809B60}"/>
                </a:ext>
              </a:extLst>
            </p:cNvPr>
            <p:cNvSpPr/>
            <p:nvPr/>
          </p:nvSpPr>
          <p:spPr>
            <a:xfrm>
              <a:off x="6679106" y="5985310"/>
              <a:ext cx="1419941" cy="188788"/>
            </a:xfrm>
            <a:prstGeom prst="rect">
              <a:avLst/>
            </a:prstGeom>
            <a:solidFill>
              <a:srgbClr val="FFC000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DRAM</a:t>
              </a:r>
            </a:p>
          </p:txBody>
        </p:sp>
        <p:sp>
          <p:nvSpPr>
            <p:cNvPr id="47" name="Rectangle 67">
              <a:extLst>
                <a:ext uri="{FF2B5EF4-FFF2-40B4-BE49-F238E27FC236}">
                  <a16:creationId xmlns:a16="http://schemas.microsoft.com/office/drawing/2014/main" id="{A5E430CE-EF2B-43E3-A8AB-B0BC005C3DF0}"/>
                </a:ext>
              </a:extLst>
            </p:cNvPr>
            <p:cNvSpPr/>
            <p:nvPr/>
          </p:nvSpPr>
          <p:spPr>
            <a:xfrm>
              <a:off x="8246281" y="5985310"/>
              <a:ext cx="1419941" cy="188788"/>
            </a:xfrm>
            <a:prstGeom prst="rect">
              <a:avLst/>
            </a:prstGeom>
            <a:solidFill>
              <a:srgbClr val="FFC000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DRAM</a:t>
              </a:r>
            </a:p>
          </p:txBody>
        </p:sp>
        <p:sp>
          <p:nvSpPr>
            <p:cNvPr id="48" name="Rectangle 68">
              <a:extLst>
                <a:ext uri="{FF2B5EF4-FFF2-40B4-BE49-F238E27FC236}">
                  <a16:creationId xmlns:a16="http://schemas.microsoft.com/office/drawing/2014/main" id="{205E3DA7-7AB3-4D8F-8509-703C48D6CD64}"/>
                </a:ext>
              </a:extLst>
            </p:cNvPr>
            <p:cNvSpPr/>
            <p:nvPr/>
          </p:nvSpPr>
          <p:spPr>
            <a:xfrm>
              <a:off x="8319113" y="5657223"/>
              <a:ext cx="465050" cy="174073"/>
            </a:xfrm>
            <a:prstGeom prst="rect">
              <a:avLst/>
            </a:prstGeom>
            <a:solidFill>
              <a:srgbClr val="44546A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MC</a:t>
              </a:r>
            </a:p>
          </p:txBody>
        </p:sp>
        <p:cxnSp>
          <p:nvCxnSpPr>
            <p:cNvPr id="49" name="Straight Connector 69">
              <a:extLst>
                <a:ext uri="{FF2B5EF4-FFF2-40B4-BE49-F238E27FC236}">
                  <a16:creationId xmlns:a16="http://schemas.microsoft.com/office/drawing/2014/main" id="{AD9D4F8C-B400-4530-B1A1-9E6ACCE8EE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01587" y="3333302"/>
              <a:ext cx="5100" cy="481687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cxnSp>
          <p:nvCxnSpPr>
            <p:cNvPr id="50" name="Straight Connector 70">
              <a:extLst>
                <a:ext uri="{FF2B5EF4-FFF2-40B4-BE49-F238E27FC236}">
                  <a16:creationId xmlns:a16="http://schemas.microsoft.com/office/drawing/2014/main" id="{C9414A35-CEBF-4E86-9074-E79D81B25F3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531663" y="3390584"/>
              <a:ext cx="5100" cy="481687"/>
            </a:xfrm>
            <a:prstGeom prst="line">
              <a:avLst/>
            </a:prstGeom>
            <a:noFill/>
            <a:ln w="6350" cap="flat" cmpd="sng" algn="ctr">
              <a:solidFill>
                <a:srgbClr val="4472C4"/>
              </a:solidFill>
              <a:prstDash val="solid"/>
              <a:miter lim="800000"/>
            </a:ln>
            <a:effectLst/>
          </p:spPr>
        </p:cxnSp>
        <p:sp>
          <p:nvSpPr>
            <p:cNvPr id="51" name="Rectangle 71">
              <a:extLst>
                <a:ext uri="{FF2B5EF4-FFF2-40B4-BE49-F238E27FC236}">
                  <a16:creationId xmlns:a16="http://schemas.microsoft.com/office/drawing/2014/main" id="{D790992D-A49E-4EDF-9714-6773DB6A76F6}"/>
                </a:ext>
              </a:extLst>
            </p:cNvPr>
            <p:cNvSpPr/>
            <p:nvPr/>
          </p:nvSpPr>
          <p:spPr>
            <a:xfrm>
              <a:off x="7569005" y="3770396"/>
              <a:ext cx="465050" cy="174073"/>
            </a:xfrm>
            <a:prstGeom prst="rect">
              <a:avLst/>
            </a:prstGeom>
            <a:solidFill>
              <a:srgbClr val="44546A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MC</a:t>
              </a:r>
            </a:p>
          </p:txBody>
        </p:sp>
        <p:sp>
          <p:nvSpPr>
            <p:cNvPr id="52" name="Rectangle 72">
              <a:extLst>
                <a:ext uri="{FF2B5EF4-FFF2-40B4-BE49-F238E27FC236}">
                  <a16:creationId xmlns:a16="http://schemas.microsoft.com/office/drawing/2014/main" id="{2098CDB2-ABDF-46D3-8C2A-7E87190AE54F}"/>
                </a:ext>
              </a:extLst>
            </p:cNvPr>
            <p:cNvSpPr/>
            <p:nvPr/>
          </p:nvSpPr>
          <p:spPr>
            <a:xfrm>
              <a:off x="8305605" y="3770396"/>
              <a:ext cx="465050" cy="174073"/>
            </a:xfrm>
            <a:prstGeom prst="rect">
              <a:avLst/>
            </a:prstGeom>
            <a:solidFill>
              <a:srgbClr val="44546A">
                <a:lumMod val="75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MC</a:t>
              </a:r>
            </a:p>
          </p:txBody>
        </p:sp>
        <p:sp>
          <p:nvSpPr>
            <p:cNvPr id="53" name="Rectangle 73">
              <a:extLst>
                <a:ext uri="{FF2B5EF4-FFF2-40B4-BE49-F238E27FC236}">
                  <a16:creationId xmlns:a16="http://schemas.microsoft.com/office/drawing/2014/main" id="{BA04B01A-8CC0-4C70-84E8-9549C6246815}"/>
                </a:ext>
              </a:extLst>
            </p:cNvPr>
            <p:cNvSpPr/>
            <p:nvPr/>
          </p:nvSpPr>
          <p:spPr>
            <a:xfrm>
              <a:off x="6679107" y="3218138"/>
              <a:ext cx="1419941" cy="188788"/>
            </a:xfrm>
            <a:prstGeom prst="rect">
              <a:avLst/>
            </a:prstGeom>
            <a:solidFill>
              <a:srgbClr val="FFC000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DRAM</a:t>
              </a:r>
            </a:p>
          </p:txBody>
        </p:sp>
        <p:sp>
          <p:nvSpPr>
            <p:cNvPr id="54" name="Rectangle 74">
              <a:extLst>
                <a:ext uri="{FF2B5EF4-FFF2-40B4-BE49-F238E27FC236}">
                  <a16:creationId xmlns:a16="http://schemas.microsoft.com/office/drawing/2014/main" id="{4D83B44C-BC65-4188-97B1-583FF8D6B8D7}"/>
                </a:ext>
              </a:extLst>
            </p:cNvPr>
            <p:cNvSpPr/>
            <p:nvPr/>
          </p:nvSpPr>
          <p:spPr>
            <a:xfrm>
              <a:off x="8234414" y="3211786"/>
              <a:ext cx="1419941" cy="188788"/>
            </a:xfrm>
            <a:prstGeom prst="rect">
              <a:avLst/>
            </a:prstGeom>
            <a:solidFill>
              <a:srgbClr val="FFC000">
                <a:lumMod val="50000"/>
              </a:srgb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5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DRAM</a:t>
              </a:r>
            </a:p>
          </p:txBody>
        </p:sp>
      </p:grpSp>
      <p:grpSp>
        <p:nvGrpSpPr>
          <p:cNvPr id="55" name="Group 75">
            <a:extLst>
              <a:ext uri="{FF2B5EF4-FFF2-40B4-BE49-F238E27FC236}">
                <a16:creationId xmlns:a16="http://schemas.microsoft.com/office/drawing/2014/main" id="{67494A8F-6297-4817-9801-B0F62B238E6B}"/>
              </a:ext>
            </a:extLst>
          </p:cNvPr>
          <p:cNvGrpSpPr/>
          <p:nvPr/>
        </p:nvGrpSpPr>
        <p:grpSpPr>
          <a:xfrm>
            <a:off x="8414104" y="2701087"/>
            <a:ext cx="3185977" cy="2832731"/>
            <a:chOff x="8837360" y="3359108"/>
            <a:chExt cx="3185977" cy="2832731"/>
          </a:xfrm>
        </p:grpSpPr>
        <p:cxnSp>
          <p:nvCxnSpPr>
            <p:cNvPr id="56" name="Straight Connector 76">
              <a:extLst>
                <a:ext uri="{FF2B5EF4-FFF2-40B4-BE49-F238E27FC236}">
                  <a16:creationId xmlns:a16="http://schemas.microsoft.com/office/drawing/2014/main" id="{7BF8A76A-B9A9-4BF5-8817-24D2F8CFF86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837360" y="3409035"/>
              <a:ext cx="1071562" cy="338137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57" name="Straight Connector 77">
              <a:extLst>
                <a:ext uri="{FF2B5EF4-FFF2-40B4-BE49-F238E27FC236}">
                  <a16:creationId xmlns:a16="http://schemas.microsoft.com/office/drawing/2014/main" id="{920273EB-2CEA-4AF4-A7CE-4B417B13DBBA}"/>
                </a:ext>
              </a:extLst>
            </p:cNvPr>
            <p:cNvCxnSpPr>
              <a:cxnSpLocks/>
            </p:cNvCxnSpPr>
            <p:nvPr/>
          </p:nvCxnSpPr>
          <p:spPr>
            <a:xfrm>
              <a:off x="8842122" y="4428210"/>
              <a:ext cx="1066800" cy="1095375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58" name="Straight Connector 78">
              <a:extLst>
                <a:ext uri="{FF2B5EF4-FFF2-40B4-BE49-F238E27FC236}">
                  <a16:creationId xmlns:a16="http://schemas.microsoft.com/office/drawing/2014/main" id="{AC20EBD6-8270-494F-A5DB-A5D0D0D82D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620791" y="3413797"/>
              <a:ext cx="2381250" cy="333375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cxnSp>
          <p:nvCxnSpPr>
            <p:cNvPr id="59" name="Straight Connector 79">
              <a:extLst>
                <a:ext uri="{FF2B5EF4-FFF2-40B4-BE49-F238E27FC236}">
                  <a16:creationId xmlns:a16="http://schemas.microsoft.com/office/drawing/2014/main" id="{FD16CEB9-0DF5-425A-A164-1C60BEFE45C1}"/>
                </a:ext>
              </a:extLst>
            </p:cNvPr>
            <p:cNvCxnSpPr>
              <a:cxnSpLocks/>
            </p:cNvCxnSpPr>
            <p:nvPr/>
          </p:nvCxnSpPr>
          <p:spPr>
            <a:xfrm>
              <a:off x="9616028" y="4432972"/>
              <a:ext cx="2386013" cy="1076325"/>
            </a:xfrm>
            <a:prstGeom prst="line">
              <a:avLst/>
            </a:prstGeom>
            <a:noFill/>
            <a:ln w="635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</p:cxnSp>
        <p:sp>
          <p:nvSpPr>
            <p:cNvPr id="60" name="Rectangle 80">
              <a:extLst>
                <a:ext uri="{FF2B5EF4-FFF2-40B4-BE49-F238E27FC236}">
                  <a16:creationId xmlns:a16="http://schemas.microsoft.com/office/drawing/2014/main" id="{867C77DF-7DEB-4FB7-B9A9-EEEB65B9DDEA}"/>
                </a:ext>
              </a:extLst>
            </p:cNvPr>
            <p:cNvSpPr/>
            <p:nvPr/>
          </p:nvSpPr>
          <p:spPr>
            <a:xfrm>
              <a:off x="9902705" y="3408768"/>
              <a:ext cx="2066792" cy="2103120"/>
            </a:xfrm>
            <a:prstGeom prst="rect">
              <a:avLst/>
            </a:prstGeom>
            <a:solidFill>
              <a:srgbClr val="ED7D31">
                <a:lumMod val="60000"/>
                <a:lumOff val="40000"/>
              </a:srgbClr>
            </a:solidFill>
            <a:ln w="12700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cxnSp>
          <p:nvCxnSpPr>
            <p:cNvPr id="61" name="Straight Connector 81">
              <a:extLst>
                <a:ext uri="{FF2B5EF4-FFF2-40B4-BE49-F238E27FC236}">
                  <a16:creationId xmlns:a16="http://schemas.microsoft.com/office/drawing/2014/main" id="{93BB7C80-E43F-4A73-9750-6DA48CA644A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4003" y="3550438"/>
              <a:ext cx="2179944" cy="29311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62" name="Straight Connector 82">
              <a:extLst>
                <a:ext uri="{FF2B5EF4-FFF2-40B4-BE49-F238E27FC236}">
                  <a16:creationId xmlns:a16="http://schemas.microsoft.com/office/drawing/2014/main" id="{CDEEBF0C-BE7C-4EE1-9FC0-7FB9A4BD412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4003" y="3807951"/>
              <a:ext cx="2179944" cy="29311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63" name="Straight Connector 83">
              <a:extLst>
                <a:ext uri="{FF2B5EF4-FFF2-40B4-BE49-F238E27FC236}">
                  <a16:creationId xmlns:a16="http://schemas.microsoft.com/office/drawing/2014/main" id="{12101990-AFFB-44F5-A2A7-BB20D5A5AF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4003" y="4065464"/>
              <a:ext cx="2179944" cy="29311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64" name="Straight Connector 84">
              <a:extLst>
                <a:ext uri="{FF2B5EF4-FFF2-40B4-BE49-F238E27FC236}">
                  <a16:creationId xmlns:a16="http://schemas.microsoft.com/office/drawing/2014/main" id="{447976B9-5229-4C2B-BD33-948B33A6AD13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4003" y="4322977"/>
              <a:ext cx="2179944" cy="29311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65" name="Straight Connector 85">
              <a:extLst>
                <a:ext uri="{FF2B5EF4-FFF2-40B4-BE49-F238E27FC236}">
                  <a16:creationId xmlns:a16="http://schemas.microsoft.com/office/drawing/2014/main" id="{685B5296-1874-473F-B8CA-9377D845162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4003" y="4580490"/>
              <a:ext cx="2179944" cy="29311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66" name="Straight Connector 86">
              <a:extLst>
                <a:ext uri="{FF2B5EF4-FFF2-40B4-BE49-F238E27FC236}">
                  <a16:creationId xmlns:a16="http://schemas.microsoft.com/office/drawing/2014/main" id="{63D7C9C0-7976-4418-88D3-3EE71435025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4003" y="4838003"/>
              <a:ext cx="2179944" cy="29311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67" name="Straight Connector 87">
              <a:extLst>
                <a:ext uri="{FF2B5EF4-FFF2-40B4-BE49-F238E27FC236}">
                  <a16:creationId xmlns:a16="http://schemas.microsoft.com/office/drawing/2014/main" id="{A4885BA6-0634-473D-BE86-1540F5EF86D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4003" y="5095516"/>
              <a:ext cx="2179944" cy="29311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68" name="Straight Connector 88">
              <a:extLst>
                <a:ext uri="{FF2B5EF4-FFF2-40B4-BE49-F238E27FC236}">
                  <a16:creationId xmlns:a16="http://schemas.microsoft.com/office/drawing/2014/main" id="{5CD53BBD-B48D-42BC-AA60-E282C639570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834003" y="5353027"/>
              <a:ext cx="2179944" cy="29311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69" name="Straight Connector 89">
              <a:extLst>
                <a:ext uri="{FF2B5EF4-FFF2-40B4-BE49-F238E27FC236}">
                  <a16:creationId xmlns:a16="http://schemas.microsoft.com/office/drawing/2014/main" id="{FD5C72BD-C92E-41C2-AB63-E09D8B1C0A9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071296" y="3359108"/>
              <a:ext cx="6274" cy="2213395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70" name="Straight Connector 90">
              <a:extLst>
                <a:ext uri="{FF2B5EF4-FFF2-40B4-BE49-F238E27FC236}">
                  <a16:creationId xmlns:a16="http://schemas.microsoft.com/office/drawing/2014/main" id="{FB00C66D-BC1E-4BC8-A158-AF97C77A3FB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319072" y="3359108"/>
              <a:ext cx="6274" cy="2213395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71" name="Straight Connector 91">
              <a:extLst>
                <a:ext uri="{FF2B5EF4-FFF2-40B4-BE49-F238E27FC236}">
                  <a16:creationId xmlns:a16="http://schemas.microsoft.com/office/drawing/2014/main" id="{1DE1FBD4-84DB-46F8-A839-098AA48FC81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566848" y="3359108"/>
              <a:ext cx="6274" cy="2213395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72" name="Straight Connector 92">
              <a:extLst>
                <a:ext uri="{FF2B5EF4-FFF2-40B4-BE49-F238E27FC236}">
                  <a16:creationId xmlns:a16="http://schemas.microsoft.com/office/drawing/2014/main" id="{8229C41B-6308-4C0E-AF3A-19D96CD38E8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814624" y="3359108"/>
              <a:ext cx="6274" cy="2213395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73" name="Straight Connector 93">
              <a:extLst>
                <a:ext uri="{FF2B5EF4-FFF2-40B4-BE49-F238E27FC236}">
                  <a16:creationId xmlns:a16="http://schemas.microsoft.com/office/drawing/2014/main" id="{3AB2D3AD-C5E6-46E8-8170-EE784DDC832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062400" y="3359108"/>
              <a:ext cx="6274" cy="2213395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74" name="Straight Connector 94">
              <a:extLst>
                <a:ext uri="{FF2B5EF4-FFF2-40B4-BE49-F238E27FC236}">
                  <a16:creationId xmlns:a16="http://schemas.microsoft.com/office/drawing/2014/main" id="{73CE1B09-89AC-447A-A9F2-1D6D0540B71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310176" y="3359108"/>
              <a:ext cx="6274" cy="2213395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75" name="Straight Connector 95">
              <a:extLst>
                <a:ext uri="{FF2B5EF4-FFF2-40B4-BE49-F238E27FC236}">
                  <a16:creationId xmlns:a16="http://schemas.microsoft.com/office/drawing/2014/main" id="{6287EA3F-FA21-4F5D-A139-EE0D49BB2F1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557952" y="3359108"/>
              <a:ext cx="6274" cy="2213395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cxnSp>
          <p:nvCxnSpPr>
            <p:cNvPr id="76" name="Straight Connector 96">
              <a:extLst>
                <a:ext uri="{FF2B5EF4-FFF2-40B4-BE49-F238E27FC236}">
                  <a16:creationId xmlns:a16="http://schemas.microsoft.com/office/drawing/2014/main" id="{20F723FD-E026-4E10-9A3F-097807E993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1805730" y="3359108"/>
              <a:ext cx="6274" cy="2213395"/>
            </a:xfrm>
            <a:prstGeom prst="line">
              <a:avLst/>
            </a:prstGeom>
            <a:noFill/>
            <a:ln w="22225" cap="flat" cmpd="sng" algn="ctr">
              <a:solidFill>
                <a:srgbClr val="70AD47">
                  <a:lumMod val="50000"/>
                </a:srgbClr>
              </a:solidFill>
              <a:prstDash val="solid"/>
              <a:miter lim="800000"/>
            </a:ln>
            <a:effectLst/>
          </p:spPr>
        </p:cxnSp>
        <p:grpSp>
          <p:nvGrpSpPr>
            <p:cNvPr id="77" name="Group 97">
              <a:extLst>
                <a:ext uri="{FF2B5EF4-FFF2-40B4-BE49-F238E27FC236}">
                  <a16:creationId xmlns:a16="http://schemas.microsoft.com/office/drawing/2014/main" id="{9B6DC4DF-AC0F-4490-BA07-90EFA967B17D}"/>
                </a:ext>
              </a:extLst>
            </p:cNvPr>
            <p:cNvGrpSpPr/>
            <p:nvPr/>
          </p:nvGrpSpPr>
          <p:grpSpPr>
            <a:xfrm>
              <a:off x="9978870" y="3471993"/>
              <a:ext cx="1918300" cy="182880"/>
              <a:chOff x="10156923" y="594771"/>
              <a:chExt cx="1918300" cy="182880"/>
            </a:xfrm>
          </p:grpSpPr>
          <p:grpSp>
            <p:nvGrpSpPr>
              <p:cNvPr id="209" name="Group 229">
                <a:extLst>
                  <a:ext uri="{FF2B5EF4-FFF2-40B4-BE49-F238E27FC236}">
                    <a16:creationId xmlns:a16="http://schemas.microsoft.com/office/drawing/2014/main" id="{116CED29-57F1-4215-A2BB-02D45D278CB6}"/>
                  </a:ext>
                </a:extLst>
              </p:cNvPr>
              <p:cNvGrpSpPr/>
              <p:nvPr/>
            </p:nvGrpSpPr>
            <p:grpSpPr>
              <a:xfrm>
                <a:off x="10156923" y="594771"/>
                <a:ext cx="1918300" cy="182880"/>
                <a:chOff x="10144315" y="353560"/>
                <a:chExt cx="1918300" cy="182880"/>
              </a:xfrm>
            </p:grpSpPr>
            <p:sp>
              <p:nvSpPr>
                <p:cNvPr id="218" name="Rectangle 238">
                  <a:extLst>
                    <a:ext uri="{FF2B5EF4-FFF2-40B4-BE49-F238E27FC236}">
                      <a16:creationId xmlns:a16="http://schemas.microsoft.com/office/drawing/2014/main" id="{4F161F0A-B840-496E-8D8C-DA2CF8C268A4}"/>
                    </a:ext>
                  </a:extLst>
                </p:cNvPr>
                <p:cNvSpPr/>
                <p:nvPr/>
              </p:nvSpPr>
              <p:spPr>
                <a:xfrm>
                  <a:off x="10392232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19" name="Rectangle 239">
                  <a:extLst>
                    <a:ext uri="{FF2B5EF4-FFF2-40B4-BE49-F238E27FC236}">
                      <a16:creationId xmlns:a16="http://schemas.microsoft.com/office/drawing/2014/main" id="{76E6CB0A-D65D-4521-BDD6-DA2F026AF40A}"/>
                    </a:ext>
                  </a:extLst>
                </p:cNvPr>
                <p:cNvSpPr/>
                <p:nvPr/>
              </p:nvSpPr>
              <p:spPr>
                <a:xfrm>
                  <a:off x="1014431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0" name="Rectangle 240">
                  <a:extLst>
                    <a:ext uri="{FF2B5EF4-FFF2-40B4-BE49-F238E27FC236}">
                      <a16:creationId xmlns:a16="http://schemas.microsoft.com/office/drawing/2014/main" id="{4B307602-E37D-4A85-9ADF-124D83F71031}"/>
                    </a:ext>
                  </a:extLst>
                </p:cNvPr>
                <p:cNvSpPr/>
                <p:nvPr/>
              </p:nvSpPr>
              <p:spPr>
                <a:xfrm>
                  <a:off x="11135983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1" name="Rectangle 241">
                  <a:extLst>
                    <a:ext uri="{FF2B5EF4-FFF2-40B4-BE49-F238E27FC236}">
                      <a16:creationId xmlns:a16="http://schemas.microsoft.com/office/drawing/2014/main" id="{57DAF98D-60EF-43F4-AC45-35A127D262AD}"/>
                    </a:ext>
                  </a:extLst>
                </p:cNvPr>
                <p:cNvSpPr/>
                <p:nvPr/>
              </p:nvSpPr>
              <p:spPr>
                <a:xfrm>
                  <a:off x="10640149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2" name="Rectangle 242">
                  <a:extLst>
                    <a:ext uri="{FF2B5EF4-FFF2-40B4-BE49-F238E27FC236}">
                      <a16:creationId xmlns:a16="http://schemas.microsoft.com/office/drawing/2014/main" id="{544C350C-89BB-4EB0-AAEE-DEB3AFA8ACD9}"/>
                    </a:ext>
                  </a:extLst>
                </p:cNvPr>
                <p:cNvSpPr/>
                <p:nvPr/>
              </p:nvSpPr>
              <p:spPr>
                <a:xfrm>
                  <a:off x="11383900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3" name="Rectangle 243">
                  <a:extLst>
                    <a:ext uri="{FF2B5EF4-FFF2-40B4-BE49-F238E27FC236}">
                      <a16:creationId xmlns:a16="http://schemas.microsoft.com/office/drawing/2014/main" id="{50C02CEF-09F8-46E1-82FE-D1878CD9F0BE}"/>
                    </a:ext>
                  </a:extLst>
                </p:cNvPr>
                <p:cNvSpPr/>
                <p:nvPr/>
              </p:nvSpPr>
              <p:spPr>
                <a:xfrm>
                  <a:off x="10888066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4" name="Rectangle 244">
                  <a:extLst>
                    <a:ext uri="{FF2B5EF4-FFF2-40B4-BE49-F238E27FC236}">
                      <a16:creationId xmlns:a16="http://schemas.microsoft.com/office/drawing/2014/main" id="{449E9B0E-2B46-4C45-BA39-1CE7CF619B5D}"/>
                    </a:ext>
                  </a:extLst>
                </p:cNvPr>
                <p:cNvSpPr/>
                <p:nvPr/>
              </p:nvSpPr>
              <p:spPr>
                <a:xfrm>
                  <a:off x="1187973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25" name="Rectangle 245">
                  <a:extLst>
                    <a:ext uri="{FF2B5EF4-FFF2-40B4-BE49-F238E27FC236}">
                      <a16:creationId xmlns:a16="http://schemas.microsoft.com/office/drawing/2014/main" id="{4EEB4E8A-0652-4A03-B93F-A0DC3FE3E55C}"/>
                    </a:ext>
                  </a:extLst>
                </p:cNvPr>
                <p:cNvSpPr/>
                <p:nvPr/>
              </p:nvSpPr>
              <p:spPr>
                <a:xfrm>
                  <a:off x="11631817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210" name="Rectangle 230">
                <a:extLst>
                  <a:ext uri="{FF2B5EF4-FFF2-40B4-BE49-F238E27FC236}">
                    <a16:creationId xmlns:a16="http://schemas.microsoft.com/office/drawing/2014/main" id="{2464C40B-7C96-4019-ACF9-881348A8FF9D}"/>
                  </a:ext>
                </a:extLst>
              </p:cNvPr>
              <p:cNvSpPr/>
              <p:nvPr/>
            </p:nvSpPr>
            <p:spPr>
              <a:xfrm>
                <a:off x="10249349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1" name="Rectangle 231">
                <a:extLst>
                  <a:ext uri="{FF2B5EF4-FFF2-40B4-BE49-F238E27FC236}">
                    <a16:creationId xmlns:a16="http://schemas.microsoft.com/office/drawing/2014/main" id="{672B452B-D0E0-4228-936E-237212307F5A}"/>
                  </a:ext>
                </a:extLst>
              </p:cNvPr>
              <p:cNvSpPr/>
              <p:nvPr/>
            </p:nvSpPr>
            <p:spPr>
              <a:xfrm>
                <a:off x="1049639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2" name="Rectangle 232">
                <a:extLst>
                  <a:ext uri="{FF2B5EF4-FFF2-40B4-BE49-F238E27FC236}">
                    <a16:creationId xmlns:a16="http://schemas.microsoft.com/office/drawing/2014/main" id="{1515C572-C3DD-48E8-8983-D47C14238CD9}"/>
                  </a:ext>
                </a:extLst>
              </p:cNvPr>
              <p:cNvSpPr/>
              <p:nvPr/>
            </p:nvSpPr>
            <p:spPr>
              <a:xfrm>
                <a:off x="10744197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3" name="Rectangle 233">
                <a:extLst>
                  <a:ext uri="{FF2B5EF4-FFF2-40B4-BE49-F238E27FC236}">
                    <a16:creationId xmlns:a16="http://schemas.microsoft.com/office/drawing/2014/main" id="{EC42209F-4CBE-4AEE-A09D-3EEB016D00F7}"/>
                  </a:ext>
                </a:extLst>
              </p:cNvPr>
              <p:cNvSpPr/>
              <p:nvPr/>
            </p:nvSpPr>
            <p:spPr>
              <a:xfrm>
                <a:off x="10994595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4" name="Rectangle 234">
                <a:extLst>
                  <a:ext uri="{FF2B5EF4-FFF2-40B4-BE49-F238E27FC236}">
                    <a16:creationId xmlns:a16="http://schemas.microsoft.com/office/drawing/2014/main" id="{FF8199AD-9CF9-4790-96D3-0EA1FAD107EC}"/>
                  </a:ext>
                </a:extLst>
              </p:cNvPr>
              <p:cNvSpPr/>
              <p:nvPr/>
            </p:nvSpPr>
            <p:spPr>
              <a:xfrm>
                <a:off x="1124013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5" name="Rectangle 235">
                <a:extLst>
                  <a:ext uri="{FF2B5EF4-FFF2-40B4-BE49-F238E27FC236}">
                    <a16:creationId xmlns:a16="http://schemas.microsoft.com/office/drawing/2014/main" id="{0913A5A7-56E4-4E56-91FB-28B90B86D705}"/>
                  </a:ext>
                </a:extLst>
              </p:cNvPr>
              <p:cNvSpPr/>
              <p:nvPr/>
            </p:nvSpPr>
            <p:spPr>
              <a:xfrm>
                <a:off x="1148804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6" name="Rectangle 236">
                <a:extLst>
                  <a:ext uri="{FF2B5EF4-FFF2-40B4-BE49-F238E27FC236}">
                    <a16:creationId xmlns:a16="http://schemas.microsoft.com/office/drawing/2014/main" id="{F0842A2E-9F5C-4B04-AE98-1B6DFA9E9510}"/>
                  </a:ext>
                </a:extLst>
              </p:cNvPr>
              <p:cNvSpPr/>
              <p:nvPr/>
            </p:nvSpPr>
            <p:spPr>
              <a:xfrm>
                <a:off x="1173591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17" name="Rectangle 237">
                <a:extLst>
                  <a:ext uri="{FF2B5EF4-FFF2-40B4-BE49-F238E27FC236}">
                    <a16:creationId xmlns:a16="http://schemas.microsoft.com/office/drawing/2014/main" id="{38F08C58-599D-479E-B3EC-320BCA444436}"/>
                  </a:ext>
                </a:extLst>
              </p:cNvPr>
              <p:cNvSpPr/>
              <p:nvPr/>
            </p:nvSpPr>
            <p:spPr>
              <a:xfrm>
                <a:off x="11983783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78" name="Group 98">
              <a:extLst>
                <a:ext uri="{FF2B5EF4-FFF2-40B4-BE49-F238E27FC236}">
                  <a16:creationId xmlns:a16="http://schemas.microsoft.com/office/drawing/2014/main" id="{05A43CE2-E319-41F4-8524-C325ABFB5993}"/>
                </a:ext>
              </a:extLst>
            </p:cNvPr>
            <p:cNvGrpSpPr/>
            <p:nvPr/>
          </p:nvGrpSpPr>
          <p:grpSpPr>
            <a:xfrm>
              <a:off x="9978870" y="3730593"/>
              <a:ext cx="1918300" cy="182880"/>
              <a:chOff x="10156923" y="594771"/>
              <a:chExt cx="1918300" cy="182880"/>
            </a:xfrm>
          </p:grpSpPr>
          <p:grpSp>
            <p:nvGrpSpPr>
              <p:cNvPr id="192" name="Group 212">
                <a:extLst>
                  <a:ext uri="{FF2B5EF4-FFF2-40B4-BE49-F238E27FC236}">
                    <a16:creationId xmlns:a16="http://schemas.microsoft.com/office/drawing/2014/main" id="{47ACF5C4-5455-4A15-9516-FA7BA15FE1BE}"/>
                  </a:ext>
                </a:extLst>
              </p:cNvPr>
              <p:cNvGrpSpPr/>
              <p:nvPr/>
            </p:nvGrpSpPr>
            <p:grpSpPr>
              <a:xfrm>
                <a:off x="10156923" y="594771"/>
                <a:ext cx="1918300" cy="182880"/>
                <a:chOff x="10144315" y="353560"/>
                <a:chExt cx="1918300" cy="182880"/>
              </a:xfrm>
            </p:grpSpPr>
            <p:sp>
              <p:nvSpPr>
                <p:cNvPr id="201" name="Rectangle 221">
                  <a:extLst>
                    <a:ext uri="{FF2B5EF4-FFF2-40B4-BE49-F238E27FC236}">
                      <a16:creationId xmlns:a16="http://schemas.microsoft.com/office/drawing/2014/main" id="{954188F8-A1C9-4A4C-A9D6-A045244A15C9}"/>
                    </a:ext>
                  </a:extLst>
                </p:cNvPr>
                <p:cNvSpPr/>
                <p:nvPr/>
              </p:nvSpPr>
              <p:spPr>
                <a:xfrm>
                  <a:off x="10392232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2" name="Rectangle 222">
                  <a:extLst>
                    <a:ext uri="{FF2B5EF4-FFF2-40B4-BE49-F238E27FC236}">
                      <a16:creationId xmlns:a16="http://schemas.microsoft.com/office/drawing/2014/main" id="{04729C31-620C-4A10-8693-D746A291F744}"/>
                    </a:ext>
                  </a:extLst>
                </p:cNvPr>
                <p:cNvSpPr/>
                <p:nvPr/>
              </p:nvSpPr>
              <p:spPr>
                <a:xfrm>
                  <a:off x="1014431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3" name="Rectangle 223">
                  <a:extLst>
                    <a:ext uri="{FF2B5EF4-FFF2-40B4-BE49-F238E27FC236}">
                      <a16:creationId xmlns:a16="http://schemas.microsoft.com/office/drawing/2014/main" id="{5E008800-C052-4C18-903A-E2ECE1F98E41}"/>
                    </a:ext>
                  </a:extLst>
                </p:cNvPr>
                <p:cNvSpPr/>
                <p:nvPr/>
              </p:nvSpPr>
              <p:spPr>
                <a:xfrm>
                  <a:off x="11135983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4" name="Rectangle 224">
                  <a:extLst>
                    <a:ext uri="{FF2B5EF4-FFF2-40B4-BE49-F238E27FC236}">
                      <a16:creationId xmlns:a16="http://schemas.microsoft.com/office/drawing/2014/main" id="{6356E1A7-7A13-4EAF-88F6-6418DC3B33EC}"/>
                    </a:ext>
                  </a:extLst>
                </p:cNvPr>
                <p:cNvSpPr/>
                <p:nvPr/>
              </p:nvSpPr>
              <p:spPr>
                <a:xfrm>
                  <a:off x="10640149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5" name="Rectangle 225">
                  <a:extLst>
                    <a:ext uri="{FF2B5EF4-FFF2-40B4-BE49-F238E27FC236}">
                      <a16:creationId xmlns:a16="http://schemas.microsoft.com/office/drawing/2014/main" id="{8110CAE5-AA8C-49DF-BA6E-BBB80585D400}"/>
                    </a:ext>
                  </a:extLst>
                </p:cNvPr>
                <p:cNvSpPr/>
                <p:nvPr/>
              </p:nvSpPr>
              <p:spPr>
                <a:xfrm>
                  <a:off x="11383900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6" name="Rectangle 226">
                  <a:extLst>
                    <a:ext uri="{FF2B5EF4-FFF2-40B4-BE49-F238E27FC236}">
                      <a16:creationId xmlns:a16="http://schemas.microsoft.com/office/drawing/2014/main" id="{21B4E31E-38A0-4042-8499-EC4C0A6493A8}"/>
                    </a:ext>
                  </a:extLst>
                </p:cNvPr>
                <p:cNvSpPr/>
                <p:nvPr/>
              </p:nvSpPr>
              <p:spPr>
                <a:xfrm>
                  <a:off x="10888066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7" name="Rectangle 227">
                  <a:extLst>
                    <a:ext uri="{FF2B5EF4-FFF2-40B4-BE49-F238E27FC236}">
                      <a16:creationId xmlns:a16="http://schemas.microsoft.com/office/drawing/2014/main" id="{11DD895A-5B92-46F9-ACFF-5304D3E9DF67}"/>
                    </a:ext>
                  </a:extLst>
                </p:cNvPr>
                <p:cNvSpPr/>
                <p:nvPr/>
              </p:nvSpPr>
              <p:spPr>
                <a:xfrm>
                  <a:off x="1187973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208" name="Rectangle 228">
                  <a:extLst>
                    <a:ext uri="{FF2B5EF4-FFF2-40B4-BE49-F238E27FC236}">
                      <a16:creationId xmlns:a16="http://schemas.microsoft.com/office/drawing/2014/main" id="{E5DD949E-009E-4405-9744-C47617C10B91}"/>
                    </a:ext>
                  </a:extLst>
                </p:cNvPr>
                <p:cNvSpPr/>
                <p:nvPr/>
              </p:nvSpPr>
              <p:spPr>
                <a:xfrm>
                  <a:off x="11631817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93" name="Rectangle 213">
                <a:extLst>
                  <a:ext uri="{FF2B5EF4-FFF2-40B4-BE49-F238E27FC236}">
                    <a16:creationId xmlns:a16="http://schemas.microsoft.com/office/drawing/2014/main" id="{E846945B-35BD-45D2-918E-505C583D3705}"/>
                  </a:ext>
                </a:extLst>
              </p:cNvPr>
              <p:cNvSpPr/>
              <p:nvPr/>
            </p:nvSpPr>
            <p:spPr>
              <a:xfrm>
                <a:off x="10249349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4" name="Rectangle 214">
                <a:extLst>
                  <a:ext uri="{FF2B5EF4-FFF2-40B4-BE49-F238E27FC236}">
                    <a16:creationId xmlns:a16="http://schemas.microsoft.com/office/drawing/2014/main" id="{0F080618-D075-4F26-980A-848758677C95}"/>
                  </a:ext>
                </a:extLst>
              </p:cNvPr>
              <p:cNvSpPr/>
              <p:nvPr/>
            </p:nvSpPr>
            <p:spPr>
              <a:xfrm>
                <a:off x="1049639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5" name="Rectangle 215">
                <a:extLst>
                  <a:ext uri="{FF2B5EF4-FFF2-40B4-BE49-F238E27FC236}">
                    <a16:creationId xmlns:a16="http://schemas.microsoft.com/office/drawing/2014/main" id="{33B7C203-F2F5-4B23-8BB4-48DBE6AF6FEB}"/>
                  </a:ext>
                </a:extLst>
              </p:cNvPr>
              <p:cNvSpPr/>
              <p:nvPr/>
            </p:nvSpPr>
            <p:spPr>
              <a:xfrm>
                <a:off x="10744197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6" name="Rectangle 216">
                <a:extLst>
                  <a:ext uri="{FF2B5EF4-FFF2-40B4-BE49-F238E27FC236}">
                    <a16:creationId xmlns:a16="http://schemas.microsoft.com/office/drawing/2014/main" id="{A2D86425-D50A-4665-9BD7-45C4EC80FF6D}"/>
                  </a:ext>
                </a:extLst>
              </p:cNvPr>
              <p:cNvSpPr/>
              <p:nvPr/>
            </p:nvSpPr>
            <p:spPr>
              <a:xfrm>
                <a:off x="10994595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7" name="Rectangle 217">
                <a:extLst>
                  <a:ext uri="{FF2B5EF4-FFF2-40B4-BE49-F238E27FC236}">
                    <a16:creationId xmlns:a16="http://schemas.microsoft.com/office/drawing/2014/main" id="{35E93A90-19A0-421B-8AE1-7BCE7EFA0046}"/>
                  </a:ext>
                </a:extLst>
              </p:cNvPr>
              <p:cNvSpPr/>
              <p:nvPr/>
            </p:nvSpPr>
            <p:spPr>
              <a:xfrm>
                <a:off x="1124013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8" name="Rectangle 218">
                <a:extLst>
                  <a:ext uri="{FF2B5EF4-FFF2-40B4-BE49-F238E27FC236}">
                    <a16:creationId xmlns:a16="http://schemas.microsoft.com/office/drawing/2014/main" id="{853FD471-CB0A-4DF1-AE17-6F8B266B37BB}"/>
                  </a:ext>
                </a:extLst>
              </p:cNvPr>
              <p:cNvSpPr/>
              <p:nvPr/>
            </p:nvSpPr>
            <p:spPr>
              <a:xfrm>
                <a:off x="1148804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9" name="Rectangle 219">
                <a:extLst>
                  <a:ext uri="{FF2B5EF4-FFF2-40B4-BE49-F238E27FC236}">
                    <a16:creationId xmlns:a16="http://schemas.microsoft.com/office/drawing/2014/main" id="{C375CB64-2CA0-4DEB-ADA5-B0C160BB3917}"/>
                  </a:ext>
                </a:extLst>
              </p:cNvPr>
              <p:cNvSpPr/>
              <p:nvPr/>
            </p:nvSpPr>
            <p:spPr>
              <a:xfrm>
                <a:off x="1173591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200" name="Rectangle 220">
                <a:extLst>
                  <a:ext uri="{FF2B5EF4-FFF2-40B4-BE49-F238E27FC236}">
                    <a16:creationId xmlns:a16="http://schemas.microsoft.com/office/drawing/2014/main" id="{9DAA2ADD-5CC4-4FD8-8E58-8D41B233E041}"/>
                  </a:ext>
                </a:extLst>
              </p:cNvPr>
              <p:cNvSpPr/>
              <p:nvPr/>
            </p:nvSpPr>
            <p:spPr>
              <a:xfrm>
                <a:off x="11983783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79" name="Group 99">
              <a:extLst>
                <a:ext uri="{FF2B5EF4-FFF2-40B4-BE49-F238E27FC236}">
                  <a16:creationId xmlns:a16="http://schemas.microsoft.com/office/drawing/2014/main" id="{4ED1B1F3-8B82-49A7-8995-CBB2A314AB8A}"/>
                </a:ext>
              </a:extLst>
            </p:cNvPr>
            <p:cNvGrpSpPr/>
            <p:nvPr/>
          </p:nvGrpSpPr>
          <p:grpSpPr>
            <a:xfrm>
              <a:off x="9978870" y="3989193"/>
              <a:ext cx="1918300" cy="182880"/>
              <a:chOff x="10156923" y="594771"/>
              <a:chExt cx="1918300" cy="182880"/>
            </a:xfrm>
          </p:grpSpPr>
          <p:grpSp>
            <p:nvGrpSpPr>
              <p:cNvPr id="175" name="Group 195">
                <a:extLst>
                  <a:ext uri="{FF2B5EF4-FFF2-40B4-BE49-F238E27FC236}">
                    <a16:creationId xmlns:a16="http://schemas.microsoft.com/office/drawing/2014/main" id="{A5D93238-7477-4668-8405-C3D5413BB9C1}"/>
                  </a:ext>
                </a:extLst>
              </p:cNvPr>
              <p:cNvGrpSpPr/>
              <p:nvPr/>
            </p:nvGrpSpPr>
            <p:grpSpPr>
              <a:xfrm>
                <a:off x="10156923" y="594771"/>
                <a:ext cx="1918300" cy="182880"/>
                <a:chOff x="10144315" y="353560"/>
                <a:chExt cx="1918300" cy="182880"/>
              </a:xfrm>
            </p:grpSpPr>
            <p:sp>
              <p:nvSpPr>
                <p:cNvPr id="184" name="Rectangle 204">
                  <a:extLst>
                    <a:ext uri="{FF2B5EF4-FFF2-40B4-BE49-F238E27FC236}">
                      <a16:creationId xmlns:a16="http://schemas.microsoft.com/office/drawing/2014/main" id="{8A3661C9-9C9E-4592-A920-2EBDFAFC6BD9}"/>
                    </a:ext>
                  </a:extLst>
                </p:cNvPr>
                <p:cNvSpPr/>
                <p:nvPr/>
              </p:nvSpPr>
              <p:spPr>
                <a:xfrm>
                  <a:off x="10392232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5" name="Rectangle 205">
                  <a:extLst>
                    <a:ext uri="{FF2B5EF4-FFF2-40B4-BE49-F238E27FC236}">
                      <a16:creationId xmlns:a16="http://schemas.microsoft.com/office/drawing/2014/main" id="{671C27D6-00BF-480B-A87A-3611FB671D86}"/>
                    </a:ext>
                  </a:extLst>
                </p:cNvPr>
                <p:cNvSpPr/>
                <p:nvPr/>
              </p:nvSpPr>
              <p:spPr>
                <a:xfrm>
                  <a:off x="1014431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6" name="Rectangle 206">
                  <a:extLst>
                    <a:ext uri="{FF2B5EF4-FFF2-40B4-BE49-F238E27FC236}">
                      <a16:creationId xmlns:a16="http://schemas.microsoft.com/office/drawing/2014/main" id="{F01E2386-40D5-4AE3-95E4-B8E13164BEC7}"/>
                    </a:ext>
                  </a:extLst>
                </p:cNvPr>
                <p:cNvSpPr/>
                <p:nvPr/>
              </p:nvSpPr>
              <p:spPr>
                <a:xfrm>
                  <a:off x="11135983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7" name="Rectangle 207">
                  <a:extLst>
                    <a:ext uri="{FF2B5EF4-FFF2-40B4-BE49-F238E27FC236}">
                      <a16:creationId xmlns:a16="http://schemas.microsoft.com/office/drawing/2014/main" id="{C7C4BD7D-2ED5-4D90-99F4-F98BFAA730ED}"/>
                    </a:ext>
                  </a:extLst>
                </p:cNvPr>
                <p:cNvSpPr/>
                <p:nvPr/>
              </p:nvSpPr>
              <p:spPr>
                <a:xfrm>
                  <a:off x="10640149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8" name="Rectangle 208">
                  <a:extLst>
                    <a:ext uri="{FF2B5EF4-FFF2-40B4-BE49-F238E27FC236}">
                      <a16:creationId xmlns:a16="http://schemas.microsoft.com/office/drawing/2014/main" id="{706FAD27-AAFC-4F09-ADA2-BF16EA812FAC}"/>
                    </a:ext>
                  </a:extLst>
                </p:cNvPr>
                <p:cNvSpPr/>
                <p:nvPr/>
              </p:nvSpPr>
              <p:spPr>
                <a:xfrm>
                  <a:off x="11383900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89" name="Rectangle 209">
                  <a:extLst>
                    <a:ext uri="{FF2B5EF4-FFF2-40B4-BE49-F238E27FC236}">
                      <a16:creationId xmlns:a16="http://schemas.microsoft.com/office/drawing/2014/main" id="{5D306C80-F028-4361-8AD1-C97860BE2380}"/>
                    </a:ext>
                  </a:extLst>
                </p:cNvPr>
                <p:cNvSpPr/>
                <p:nvPr/>
              </p:nvSpPr>
              <p:spPr>
                <a:xfrm>
                  <a:off x="10888066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0" name="Rectangle 210">
                  <a:extLst>
                    <a:ext uri="{FF2B5EF4-FFF2-40B4-BE49-F238E27FC236}">
                      <a16:creationId xmlns:a16="http://schemas.microsoft.com/office/drawing/2014/main" id="{B076691B-C493-4F3E-8D51-F3409613D5ED}"/>
                    </a:ext>
                  </a:extLst>
                </p:cNvPr>
                <p:cNvSpPr/>
                <p:nvPr/>
              </p:nvSpPr>
              <p:spPr>
                <a:xfrm>
                  <a:off x="1187973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1" name="Rectangle 211">
                  <a:extLst>
                    <a:ext uri="{FF2B5EF4-FFF2-40B4-BE49-F238E27FC236}">
                      <a16:creationId xmlns:a16="http://schemas.microsoft.com/office/drawing/2014/main" id="{25BFCFC3-0DE2-4F76-A977-5F28C619A049}"/>
                    </a:ext>
                  </a:extLst>
                </p:cNvPr>
                <p:cNvSpPr/>
                <p:nvPr/>
              </p:nvSpPr>
              <p:spPr>
                <a:xfrm>
                  <a:off x="11631817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76" name="Rectangle 196">
                <a:extLst>
                  <a:ext uri="{FF2B5EF4-FFF2-40B4-BE49-F238E27FC236}">
                    <a16:creationId xmlns:a16="http://schemas.microsoft.com/office/drawing/2014/main" id="{4F1CCB51-74B1-45DD-B20B-1778101A61A2}"/>
                  </a:ext>
                </a:extLst>
              </p:cNvPr>
              <p:cNvSpPr/>
              <p:nvPr/>
            </p:nvSpPr>
            <p:spPr>
              <a:xfrm>
                <a:off x="10249349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7" name="Rectangle 197">
                <a:extLst>
                  <a:ext uri="{FF2B5EF4-FFF2-40B4-BE49-F238E27FC236}">
                    <a16:creationId xmlns:a16="http://schemas.microsoft.com/office/drawing/2014/main" id="{81B08904-BF05-45B0-9C28-0EE0186CD1F8}"/>
                  </a:ext>
                </a:extLst>
              </p:cNvPr>
              <p:cNvSpPr/>
              <p:nvPr/>
            </p:nvSpPr>
            <p:spPr>
              <a:xfrm>
                <a:off x="1049639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8" name="Rectangle 198">
                <a:extLst>
                  <a:ext uri="{FF2B5EF4-FFF2-40B4-BE49-F238E27FC236}">
                    <a16:creationId xmlns:a16="http://schemas.microsoft.com/office/drawing/2014/main" id="{9A976A62-20DF-4BC0-A60C-5DAD384D5E79}"/>
                  </a:ext>
                </a:extLst>
              </p:cNvPr>
              <p:cNvSpPr/>
              <p:nvPr/>
            </p:nvSpPr>
            <p:spPr>
              <a:xfrm>
                <a:off x="10744197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9" name="Rectangle 199">
                <a:extLst>
                  <a:ext uri="{FF2B5EF4-FFF2-40B4-BE49-F238E27FC236}">
                    <a16:creationId xmlns:a16="http://schemas.microsoft.com/office/drawing/2014/main" id="{9B92CCA2-477E-44DC-B477-0AC19D89BF84}"/>
                  </a:ext>
                </a:extLst>
              </p:cNvPr>
              <p:cNvSpPr/>
              <p:nvPr/>
            </p:nvSpPr>
            <p:spPr>
              <a:xfrm>
                <a:off x="10994595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0" name="Rectangle 200">
                <a:extLst>
                  <a:ext uri="{FF2B5EF4-FFF2-40B4-BE49-F238E27FC236}">
                    <a16:creationId xmlns:a16="http://schemas.microsoft.com/office/drawing/2014/main" id="{2C18BFAA-2FD8-489F-BC3C-DE6CF88E3363}"/>
                  </a:ext>
                </a:extLst>
              </p:cNvPr>
              <p:cNvSpPr/>
              <p:nvPr/>
            </p:nvSpPr>
            <p:spPr>
              <a:xfrm>
                <a:off x="1124013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1" name="Rectangle 201">
                <a:extLst>
                  <a:ext uri="{FF2B5EF4-FFF2-40B4-BE49-F238E27FC236}">
                    <a16:creationId xmlns:a16="http://schemas.microsoft.com/office/drawing/2014/main" id="{71C5BA6D-4E3B-41C4-92D4-118CEDE77ECC}"/>
                  </a:ext>
                </a:extLst>
              </p:cNvPr>
              <p:cNvSpPr/>
              <p:nvPr/>
            </p:nvSpPr>
            <p:spPr>
              <a:xfrm>
                <a:off x="1148804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2" name="Rectangle 202">
                <a:extLst>
                  <a:ext uri="{FF2B5EF4-FFF2-40B4-BE49-F238E27FC236}">
                    <a16:creationId xmlns:a16="http://schemas.microsoft.com/office/drawing/2014/main" id="{9E6977D2-D1F9-4678-A192-48236F69AC9C}"/>
                  </a:ext>
                </a:extLst>
              </p:cNvPr>
              <p:cNvSpPr/>
              <p:nvPr/>
            </p:nvSpPr>
            <p:spPr>
              <a:xfrm>
                <a:off x="1173591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3" name="Rectangle 203">
                <a:extLst>
                  <a:ext uri="{FF2B5EF4-FFF2-40B4-BE49-F238E27FC236}">
                    <a16:creationId xmlns:a16="http://schemas.microsoft.com/office/drawing/2014/main" id="{FBB262BE-88D5-44CF-BFD2-1C690A571771}"/>
                  </a:ext>
                </a:extLst>
              </p:cNvPr>
              <p:cNvSpPr/>
              <p:nvPr/>
            </p:nvSpPr>
            <p:spPr>
              <a:xfrm>
                <a:off x="11983783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80" name="Group 100">
              <a:extLst>
                <a:ext uri="{FF2B5EF4-FFF2-40B4-BE49-F238E27FC236}">
                  <a16:creationId xmlns:a16="http://schemas.microsoft.com/office/drawing/2014/main" id="{85514ABC-4875-4E51-BD10-C894E5AE4055}"/>
                </a:ext>
              </a:extLst>
            </p:cNvPr>
            <p:cNvGrpSpPr/>
            <p:nvPr/>
          </p:nvGrpSpPr>
          <p:grpSpPr>
            <a:xfrm>
              <a:off x="9978870" y="4247793"/>
              <a:ext cx="1918300" cy="182880"/>
              <a:chOff x="10156923" y="594771"/>
              <a:chExt cx="1918300" cy="182880"/>
            </a:xfrm>
          </p:grpSpPr>
          <p:grpSp>
            <p:nvGrpSpPr>
              <p:cNvPr id="158" name="Group 178">
                <a:extLst>
                  <a:ext uri="{FF2B5EF4-FFF2-40B4-BE49-F238E27FC236}">
                    <a16:creationId xmlns:a16="http://schemas.microsoft.com/office/drawing/2014/main" id="{745E609E-143F-4230-B2A5-1ABD1F86BCC7}"/>
                  </a:ext>
                </a:extLst>
              </p:cNvPr>
              <p:cNvGrpSpPr/>
              <p:nvPr/>
            </p:nvGrpSpPr>
            <p:grpSpPr>
              <a:xfrm>
                <a:off x="10156923" y="594771"/>
                <a:ext cx="1918300" cy="182880"/>
                <a:chOff x="10144315" y="353560"/>
                <a:chExt cx="1918300" cy="182880"/>
              </a:xfrm>
            </p:grpSpPr>
            <p:sp>
              <p:nvSpPr>
                <p:cNvPr id="167" name="Rectangle 187">
                  <a:extLst>
                    <a:ext uri="{FF2B5EF4-FFF2-40B4-BE49-F238E27FC236}">
                      <a16:creationId xmlns:a16="http://schemas.microsoft.com/office/drawing/2014/main" id="{2E83FDED-0EFB-4E90-937C-E22A75F2D640}"/>
                    </a:ext>
                  </a:extLst>
                </p:cNvPr>
                <p:cNvSpPr/>
                <p:nvPr/>
              </p:nvSpPr>
              <p:spPr>
                <a:xfrm>
                  <a:off x="10392232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68" name="Rectangle 188">
                  <a:extLst>
                    <a:ext uri="{FF2B5EF4-FFF2-40B4-BE49-F238E27FC236}">
                      <a16:creationId xmlns:a16="http://schemas.microsoft.com/office/drawing/2014/main" id="{D8A85599-9CE7-4136-BDFD-50479DEEAAC0}"/>
                    </a:ext>
                  </a:extLst>
                </p:cNvPr>
                <p:cNvSpPr/>
                <p:nvPr/>
              </p:nvSpPr>
              <p:spPr>
                <a:xfrm>
                  <a:off x="1014431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69" name="Rectangle 189">
                  <a:extLst>
                    <a:ext uri="{FF2B5EF4-FFF2-40B4-BE49-F238E27FC236}">
                      <a16:creationId xmlns:a16="http://schemas.microsoft.com/office/drawing/2014/main" id="{17479864-60C9-4049-B520-7CB8C382A5AB}"/>
                    </a:ext>
                  </a:extLst>
                </p:cNvPr>
                <p:cNvSpPr/>
                <p:nvPr/>
              </p:nvSpPr>
              <p:spPr>
                <a:xfrm>
                  <a:off x="11135983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0" name="Rectangle 190">
                  <a:extLst>
                    <a:ext uri="{FF2B5EF4-FFF2-40B4-BE49-F238E27FC236}">
                      <a16:creationId xmlns:a16="http://schemas.microsoft.com/office/drawing/2014/main" id="{84CE5629-9C09-46B2-AD8E-19B90EF24441}"/>
                    </a:ext>
                  </a:extLst>
                </p:cNvPr>
                <p:cNvSpPr/>
                <p:nvPr/>
              </p:nvSpPr>
              <p:spPr>
                <a:xfrm>
                  <a:off x="10640149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1" name="Rectangle 191">
                  <a:extLst>
                    <a:ext uri="{FF2B5EF4-FFF2-40B4-BE49-F238E27FC236}">
                      <a16:creationId xmlns:a16="http://schemas.microsoft.com/office/drawing/2014/main" id="{D6869A26-151A-470A-A145-08BC55DEDDA2}"/>
                    </a:ext>
                  </a:extLst>
                </p:cNvPr>
                <p:cNvSpPr/>
                <p:nvPr/>
              </p:nvSpPr>
              <p:spPr>
                <a:xfrm>
                  <a:off x="11383900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2" name="Rectangle 192">
                  <a:extLst>
                    <a:ext uri="{FF2B5EF4-FFF2-40B4-BE49-F238E27FC236}">
                      <a16:creationId xmlns:a16="http://schemas.microsoft.com/office/drawing/2014/main" id="{5E34C5C7-7676-42F5-A96E-86EBC22D3457}"/>
                    </a:ext>
                  </a:extLst>
                </p:cNvPr>
                <p:cNvSpPr/>
                <p:nvPr/>
              </p:nvSpPr>
              <p:spPr>
                <a:xfrm>
                  <a:off x="10888066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3" name="Rectangle 193">
                  <a:extLst>
                    <a:ext uri="{FF2B5EF4-FFF2-40B4-BE49-F238E27FC236}">
                      <a16:creationId xmlns:a16="http://schemas.microsoft.com/office/drawing/2014/main" id="{6E31474E-0036-4508-8E57-B3D84197C7FC}"/>
                    </a:ext>
                  </a:extLst>
                </p:cNvPr>
                <p:cNvSpPr/>
                <p:nvPr/>
              </p:nvSpPr>
              <p:spPr>
                <a:xfrm>
                  <a:off x="1187973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74" name="Rectangle 194">
                  <a:extLst>
                    <a:ext uri="{FF2B5EF4-FFF2-40B4-BE49-F238E27FC236}">
                      <a16:creationId xmlns:a16="http://schemas.microsoft.com/office/drawing/2014/main" id="{AA49F2E4-6904-4BFF-82AF-9673D934B11C}"/>
                    </a:ext>
                  </a:extLst>
                </p:cNvPr>
                <p:cNvSpPr/>
                <p:nvPr/>
              </p:nvSpPr>
              <p:spPr>
                <a:xfrm>
                  <a:off x="11631817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59" name="Rectangle 179">
                <a:extLst>
                  <a:ext uri="{FF2B5EF4-FFF2-40B4-BE49-F238E27FC236}">
                    <a16:creationId xmlns:a16="http://schemas.microsoft.com/office/drawing/2014/main" id="{D5C584F6-C749-4E85-BA55-A6821F6B7DA3}"/>
                  </a:ext>
                </a:extLst>
              </p:cNvPr>
              <p:cNvSpPr/>
              <p:nvPr/>
            </p:nvSpPr>
            <p:spPr>
              <a:xfrm>
                <a:off x="10249349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0" name="Rectangle 180">
                <a:extLst>
                  <a:ext uri="{FF2B5EF4-FFF2-40B4-BE49-F238E27FC236}">
                    <a16:creationId xmlns:a16="http://schemas.microsoft.com/office/drawing/2014/main" id="{BE1AB6E2-7085-4C36-89E0-77E153C23AA0}"/>
                  </a:ext>
                </a:extLst>
              </p:cNvPr>
              <p:cNvSpPr/>
              <p:nvPr/>
            </p:nvSpPr>
            <p:spPr>
              <a:xfrm>
                <a:off x="1049639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1" name="Rectangle 181">
                <a:extLst>
                  <a:ext uri="{FF2B5EF4-FFF2-40B4-BE49-F238E27FC236}">
                    <a16:creationId xmlns:a16="http://schemas.microsoft.com/office/drawing/2014/main" id="{2A4E37D8-4461-48CA-B7B9-72BB4F552FA0}"/>
                  </a:ext>
                </a:extLst>
              </p:cNvPr>
              <p:cNvSpPr/>
              <p:nvPr/>
            </p:nvSpPr>
            <p:spPr>
              <a:xfrm>
                <a:off x="10744197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2" name="Rectangle 182">
                <a:extLst>
                  <a:ext uri="{FF2B5EF4-FFF2-40B4-BE49-F238E27FC236}">
                    <a16:creationId xmlns:a16="http://schemas.microsoft.com/office/drawing/2014/main" id="{A091FAA7-294D-4181-BF80-97202E354021}"/>
                  </a:ext>
                </a:extLst>
              </p:cNvPr>
              <p:cNvSpPr/>
              <p:nvPr/>
            </p:nvSpPr>
            <p:spPr>
              <a:xfrm>
                <a:off x="10994595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3" name="Rectangle 183">
                <a:extLst>
                  <a:ext uri="{FF2B5EF4-FFF2-40B4-BE49-F238E27FC236}">
                    <a16:creationId xmlns:a16="http://schemas.microsoft.com/office/drawing/2014/main" id="{D8B4CCAB-5E23-4C35-91E4-2926E224E1CF}"/>
                  </a:ext>
                </a:extLst>
              </p:cNvPr>
              <p:cNvSpPr/>
              <p:nvPr/>
            </p:nvSpPr>
            <p:spPr>
              <a:xfrm>
                <a:off x="1124013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4" name="Rectangle 184">
                <a:extLst>
                  <a:ext uri="{FF2B5EF4-FFF2-40B4-BE49-F238E27FC236}">
                    <a16:creationId xmlns:a16="http://schemas.microsoft.com/office/drawing/2014/main" id="{8E8DBB97-C38F-447B-903F-A42ECD20FC82}"/>
                  </a:ext>
                </a:extLst>
              </p:cNvPr>
              <p:cNvSpPr/>
              <p:nvPr/>
            </p:nvSpPr>
            <p:spPr>
              <a:xfrm>
                <a:off x="1148804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5" name="Rectangle 185">
                <a:extLst>
                  <a:ext uri="{FF2B5EF4-FFF2-40B4-BE49-F238E27FC236}">
                    <a16:creationId xmlns:a16="http://schemas.microsoft.com/office/drawing/2014/main" id="{A552AC9F-48C2-432C-90B7-D84D613E5491}"/>
                  </a:ext>
                </a:extLst>
              </p:cNvPr>
              <p:cNvSpPr/>
              <p:nvPr/>
            </p:nvSpPr>
            <p:spPr>
              <a:xfrm>
                <a:off x="1173591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6" name="Rectangle 186">
                <a:extLst>
                  <a:ext uri="{FF2B5EF4-FFF2-40B4-BE49-F238E27FC236}">
                    <a16:creationId xmlns:a16="http://schemas.microsoft.com/office/drawing/2014/main" id="{40E67092-97EC-4C45-9606-E17058A3000A}"/>
                  </a:ext>
                </a:extLst>
              </p:cNvPr>
              <p:cNvSpPr/>
              <p:nvPr/>
            </p:nvSpPr>
            <p:spPr>
              <a:xfrm>
                <a:off x="11983783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81" name="Group 101">
              <a:extLst>
                <a:ext uri="{FF2B5EF4-FFF2-40B4-BE49-F238E27FC236}">
                  <a16:creationId xmlns:a16="http://schemas.microsoft.com/office/drawing/2014/main" id="{542672D7-141E-4296-8F0F-DEC8A51B250A}"/>
                </a:ext>
              </a:extLst>
            </p:cNvPr>
            <p:cNvGrpSpPr/>
            <p:nvPr/>
          </p:nvGrpSpPr>
          <p:grpSpPr>
            <a:xfrm>
              <a:off x="9978870" y="4506393"/>
              <a:ext cx="1918300" cy="182880"/>
              <a:chOff x="10156923" y="594771"/>
              <a:chExt cx="1918300" cy="182880"/>
            </a:xfrm>
          </p:grpSpPr>
          <p:grpSp>
            <p:nvGrpSpPr>
              <p:cNvPr id="141" name="Group 161">
                <a:extLst>
                  <a:ext uri="{FF2B5EF4-FFF2-40B4-BE49-F238E27FC236}">
                    <a16:creationId xmlns:a16="http://schemas.microsoft.com/office/drawing/2014/main" id="{20378B68-75B7-48AA-9BC5-C7E2E4C2ACE8}"/>
                  </a:ext>
                </a:extLst>
              </p:cNvPr>
              <p:cNvGrpSpPr/>
              <p:nvPr/>
            </p:nvGrpSpPr>
            <p:grpSpPr>
              <a:xfrm>
                <a:off x="10156923" y="594771"/>
                <a:ext cx="1918300" cy="182880"/>
                <a:chOff x="10144315" y="353560"/>
                <a:chExt cx="1918300" cy="182880"/>
              </a:xfrm>
            </p:grpSpPr>
            <p:sp>
              <p:nvSpPr>
                <p:cNvPr id="150" name="Rectangle 170">
                  <a:extLst>
                    <a:ext uri="{FF2B5EF4-FFF2-40B4-BE49-F238E27FC236}">
                      <a16:creationId xmlns:a16="http://schemas.microsoft.com/office/drawing/2014/main" id="{DE0C2BD4-3CD8-420C-95D2-6A66579D26A2}"/>
                    </a:ext>
                  </a:extLst>
                </p:cNvPr>
                <p:cNvSpPr/>
                <p:nvPr/>
              </p:nvSpPr>
              <p:spPr>
                <a:xfrm>
                  <a:off x="10392232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1" name="Rectangle 171">
                  <a:extLst>
                    <a:ext uri="{FF2B5EF4-FFF2-40B4-BE49-F238E27FC236}">
                      <a16:creationId xmlns:a16="http://schemas.microsoft.com/office/drawing/2014/main" id="{45129D38-5F94-43AA-BBD5-02DE8E069F3A}"/>
                    </a:ext>
                  </a:extLst>
                </p:cNvPr>
                <p:cNvSpPr/>
                <p:nvPr/>
              </p:nvSpPr>
              <p:spPr>
                <a:xfrm>
                  <a:off x="1014431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2" name="Rectangle 172">
                  <a:extLst>
                    <a:ext uri="{FF2B5EF4-FFF2-40B4-BE49-F238E27FC236}">
                      <a16:creationId xmlns:a16="http://schemas.microsoft.com/office/drawing/2014/main" id="{0F8404E5-0FA4-4545-A2AF-1EB14631C875}"/>
                    </a:ext>
                  </a:extLst>
                </p:cNvPr>
                <p:cNvSpPr/>
                <p:nvPr/>
              </p:nvSpPr>
              <p:spPr>
                <a:xfrm>
                  <a:off x="11135983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3" name="Rectangle 173">
                  <a:extLst>
                    <a:ext uri="{FF2B5EF4-FFF2-40B4-BE49-F238E27FC236}">
                      <a16:creationId xmlns:a16="http://schemas.microsoft.com/office/drawing/2014/main" id="{EC92785C-9029-4791-BFB1-45A71DA5714A}"/>
                    </a:ext>
                  </a:extLst>
                </p:cNvPr>
                <p:cNvSpPr/>
                <p:nvPr/>
              </p:nvSpPr>
              <p:spPr>
                <a:xfrm>
                  <a:off x="10640149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4" name="Rectangle 174">
                  <a:extLst>
                    <a:ext uri="{FF2B5EF4-FFF2-40B4-BE49-F238E27FC236}">
                      <a16:creationId xmlns:a16="http://schemas.microsoft.com/office/drawing/2014/main" id="{C50468DE-C3A6-48D8-90E3-BA414D24E0A0}"/>
                    </a:ext>
                  </a:extLst>
                </p:cNvPr>
                <p:cNvSpPr/>
                <p:nvPr/>
              </p:nvSpPr>
              <p:spPr>
                <a:xfrm>
                  <a:off x="11383900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5" name="Rectangle 175">
                  <a:extLst>
                    <a:ext uri="{FF2B5EF4-FFF2-40B4-BE49-F238E27FC236}">
                      <a16:creationId xmlns:a16="http://schemas.microsoft.com/office/drawing/2014/main" id="{D5BA46E5-4549-4C60-AACB-BBEA46A4A1EE}"/>
                    </a:ext>
                  </a:extLst>
                </p:cNvPr>
                <p:cNvSpPr/>
                <p:nvPr/>
              </p:nvSpPr>
              <p:spPr>
                <a:xfrm>
                  <a:off x="10888066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6" name="Rectangle 176">
                  <a:extLst>
                    <a:ext uri="{FF2B5EF4-FFF2-40B4-BE49-F238E27FC236}">
                      <a16:creationId xmlns:a16="http://schemas.microsoft.com/office/drawing/2014/main" id="{3AB1A845-F9A9-446A-9521-632BC54EBCE0}"/>
                    </a:ext>
                  </a:extLst>
                </p:cNvPr>
                <p:cNvSpPr/>
                <p:nvPr/>
              </p:nvSpPr>
              <p:spPr>
                <a:xfrm>
                  <a:off x="1187973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57" name="Rectangle 177">
                  <a:extLst>
                    <a:ext uri="{FF2B5EF4-FFF2-40B4-BE49-F238E27FC236}">
                      <a16:creationId xmlns:a16="http://schemas.microsoft.com/office/drawing/2014/main" id="{8630BA32-08FF-406F-A6A2-43394898A500}"/>
                    </a:ext>
                  </a:extLst>
                </p:cNvPr>
                <p:cNvSpPr/>
                <p:nvPr/>
              </p:nvSpPr>
              <p:spPr>
                <a:xfrm>
                  <a:off x="11631817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42" name="Rectangle 162">
                <a:extLst>
                  <a:ext uri="{FF2B5EF4-FFF2-40B4-BE49-F238E27FC236}">
                    <a16:creationId xmlns:a16="http://schemas.microsoft.com/office/drawing/2014/main" id="{237E3EA1-64EB-4DE9-890F-F287F4690C48}"/>
                  </a:ext>
                </a:extLst>
              </p:cNvPr>
              <p:cNvSpPr/>
              <p:nvPr/>
            </p:nvSpPr>
            <p:spPr>
              <a:xfrm>
                <a:off x="10249349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3" name="Rectangle 163">
                <a:extLst>
                  <a:ext uri="{FF2B5EF4-FFF2-40B4-BE49-F238E27FC236}">
                    <a16:creationId xmlns:a16="http://schemas.microsoft.com/office/drawing/2014/main" id="{59C2F311-77F5-4DAD-9950-2DF7C80855B9}"/>
                  </a:ext>
                </a:extLst>
              </p:cNvPr>
              <p:cNvSpPr/>
              <p:nvPr/>
            </p:nvSpPr>
            <p:spPr>
              <a:xfrm>
                <a:off x="1049639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4" name="Rectangle 164">
                <a:extLst>
                  <a:ext uri="{FF2B5EF4-FFF2-40B4-BE49-F238E27FC236}">
                    <a16:creationId xmlns:a16="http://schemas.microsoft.com/office/drawing/2014/main" id="{504287BF-81BD-40B1-8F6F-45D9B48FCF71}"/>
                  </a:ext>
                </a:extLst>
              </p:cNvPr>
              <p:cNvSpPr/>
              <p:nvPr/>
            </p:nvSpPr>
            <p:spPr>
              <a:xfrm>
                <a:off x="10744197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5" name="Rectangle 165">
                <a:extLst>
                  <a:ext uri="{FF2B5EF4-FFF2-40B4-BE49-F238E27FC236}">
                    <a16:creationId xmlns:a16="http://schemas.microsoft.com/office/drawing/2014/main" id="{5E884826-2C84-467D-B53C-A2C0036FA3FE}"/>
                  </a:ext>
                </a:extLst>
              </p:cNvPr>
              <p:cNvSpPr/>
              <p:nvPr/>
            </p:nvSpPr>
            <p:spPr>
              <a:xfrm>
                <a:off x="10994595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6" name="Rectangle 166">
                <a:extLst>
                  <a:ext uri="{FF2B5EF4-FFF2-40B4-BE49-F238E27FC236}">
                    <a16:creationId xmlns:a16="http://schemas.microsoft.com/office/drawing/2014/main" id="{BBF3D561-1D0B-4C6B-816D-67F6EC0228D9}"/>
                  </a:ext>
                </a:extLst>
              </p:cNvPr>
              <p:cNvSpPr/>
              <p:nvPr/>
            </p:nvSpPr>
            <p:spPr>
              <a:xfrm>
                <a:off x="1124013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7" name="Rectangle 167">
                <a:extLst>
                  <a:ext uri="{FF2B5EF4-FFF2-40B4-BE49-F238E27FC236}">
                    <a16:creationId xmlns:a16="http://schemas.microsoft.com/office/drawing/2014/main" id="{F736C42F-3164-4ACB-A58D-C016ECC51D67}"/>
                  </a:ext>
                </a:extLst>
              </p:cNvPr>
              <p:cNvSpPr/>
              <p:nvPr/>
            </p:nvSpPr>
            <p:spPr>
              <a:xfrm>
                <a:off x="1148804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8" name="Rectangle 168">
                <a:extLst>
                  <a:ext uri="{FF2B5EF4-FFF2-40B4-BE49-F238E27FC236}">
                    <a16:creationId xmlns:a16="http://schemas.microsoft.com/office/drawing/2014/main" id="{EA8E8EB9-16A0-459A-BFCC-FF12CB7D290D}"/>
                  </a:ext>
                </a:extLst>
              </p:cNvPr>
              <p:cNvSpPr/>
              <p:nvPr/>
            </p:nvSpPr>
            <p:spPr>
              <a:xfrm>
                <a:off x="1173591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9" name="Rectangle 169">
                <a:extLst>
                  <a:ext uri="{FF2B5EF4-FFF2-40B4-BE49-F238E27FC236}">
                    <a16:creationId xmlns:a16="http://schemas.microsoft.com/office/drawing/2014/main" id="{0B474D9E-7B42-4F24-945F-0DE43BE6C804}"/>
                  </a:ext>
                </a:extLst>
              </p:cNvPr>
              <p:cNvSpPr/>
              <p:nvPr/>
            </p:nvSpPr>
            <p:spPr>
              <a:xfrm>
                <a:off x="11983783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82" name="Group 102">
              <a:extLst>
                <a:ext uri="{FF2B5EF4-FFF2-40B4-BE49-F238E27FC236}">
                  <a16:creationId xmlns:a16="http://schemas.microsoft.com/office/drawing/2014/main" id="{491EE7B9-8D7D-4157-A4FD-287805B4E3B8}"/>
                </a:ext>
              </a:extLst>
            </p:cNvPr>
            <p:cNvGrpSpPr/>
            <p:nvPr/>
          </p:nvGrpSpPr>
          <p:grpSpPr>
            <a:xfrm>
              <a:off x="9978870" y="4764993"/>
              <a:ext cx="1918300" cy="182880"/>
              <a:chOff x="10156923" y="594771"/>
              <a:chExt cx="1918300" cy="182880"/>
            </a:xfrm>
          </p:grpSpPr>
          <p:grpSp>
            <p:nvGrpSpPr>
              <p:cNvPr id="124" name="Group 144">
                <a:extLst>
                  <a:ext uri="{FF2B5EF4-FFF2-40B4-BE49-F238E27FC236}">
                    <a16:creationId xmlns:a16="http://schemas.microsoft.com/office/drawing/2014/main" id="{B449F82F-1133-4225-A87D-7E7D3810635D}"/>
                  </a:ext>
                </a:extLst>
              </p:cNvPr>
              <p:cNvGrpSpPr/>
              <p:nvPr/>
            </p:nvGrpSpPr>
            <p:grpSpPr>
              <a:xfrm>
                <a:off x="10156923" y="594771"/>
                <a:ext cx="1918300" cy="182880"/>
                <a:chOff x="10144315" y="353560"/>
                <a:chExt cx="1918300" cy="182880"/>
              </a:xfrm>
            </p:grpSpPr>
            <p:sp>
              <p:nvSpPr>
                <p:cNvPr id="133" name="Rectangle 153">
                  <a:extLst>
                    <a:ext uri="{FF2B5EF4-FFF2-40B4-BE49-F238E27FC236}">
                      <a16:creationId xmlns:a16="http://schemas.microsoft.com/office/drawing/2014/main" id="{E53A1B13-C53E-4AF0-97B0-D06210CF61D9}"/>
                    </a:ext>
                  </a:extLst>
                </p:cNvPr>
                <p:cNvSpPr/>
                <p:nvPr/>
              </p:nvSpPr>
              <p:spPr>
                <a:xfrm>
                  <a:off x="10392232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4" name="Rectangle 154">
                  <a:extLst>
                    <a:ext uri="{FF2B5EF4-FFF2-40B4-BE49-F238E27FC236}">
                      <a16:creationId xmlns:a16="http://schemas.microsoft.com/office/drawing/2014/main" id="{416BBCBA-1B03-4865-972A-532D342B88F7}"/>
                    </a:ext>
                  </a:extLst>
                </p:cNvPr>
                <p:cNvSpPr/>
                <p:nvPr/>
              </p:nvSpPr>
              <p:spPr>
                <a:xfrm>
                  <a:off x="1014431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5" name="Rectangle 155">
                  <a:extLst>
                    <a:ext uri="{FF2B5EF4-FFF2-40B4-BE49-F238E27FC236}">
                      <a16:creationId xmlns:a16="http://schemas.microsoft.com/office/drawing/2014/main" id="{AF0BE457-C75E-43A3-A664-4C65F69D3AED}"/>
                    </a:ext>
                  </a:extLst>
                </p:cNvPr>
                <p:cNvSpPr/>
                <p:nvPr/>
              </p:nvSpPr>
              <p:spPr>
                <a:xfrm>
                  <a:off x="11135983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6" name="Rectangle 156">
                  <a:extLst>
                    <a:ext uri="{FF2B5EF4-FFF2-40B4-BE49-F238E27FC236}">
                      <a16:creationId xmlns:a16="http://schemas.microsoft.com/office/drawing/2014/main" id="{9C3F4BA5-396C-483A-A1F7-90489D364744}"/>
                    </a:ext>
                  </a:extLst>
                </p:cNvPr>
                <p:cNvSpPr/>
                <p:nvPr/>
              </p:nvSpPr>
              <p:spPr>
                <a:xfrm>
                  <a:off x="10640149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7" name="Rectangle 157">
                  <a:extLst>
                    <a:ext uri="{FF2B5EF4-FFF2-40B4-BE49-F238E27FC236}">
                      <a16:creationId xmlns:a16="http://schemas.microsoft.com/office/drawing/2014/main" id="{BFCD98F8-AF19-483A-AFEB-52AF3A6100C7}"/>
                    </a:ext>
                  </a:extLst>
                </p:cNvPr>
                <p:cNvSpPr/>
                <p:nvPr/>
              </p:nvSpPr>
              <p:spPr>
                <a:xfrm>
                  <a:off x="11383900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8" name="Rectangle 158">
                  <a:extLst>
                    <a:ext uri="{FF2B5EF4-FFF2-40B4-BE49-F238E27FC236}">
                      <a16:creationId xmlns:a16="http://schemas.microsoft.com/office/drawing/2014/main" id="{B635F648-50B2-49F5-ADCB-F6DE874FC126}"/>
                    </a:ext>
                  </a:extLst>
                </p:cNvPr>
                <p:cNvSpPr/>
                <p:nvPr/>
              </p:nvSpPr>
              <p:spPr>
                <a:xfrm>
                  <a:off x="10888066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9" name="Rectangle 159">
                  <a:extLst>
                    <a:ext uri="{FF2B5EF4-FFF2-40B4-BE49-F238E27FC236}">
                      <a16:creationId xmlns:a16="http://schemas.microsoft.com/office/drawing/2014/main" id="{C5805BB9-10B6-4B87-90D7-C83F0C1AD61E}"/>
                    </a:ext>
                  </a:extLst>
                </p:cNvPr>
                <p:cNvSpPr/>
                <p:nvPr/>
              </p:nvSpPr>
              <p:spPr>
                <a:xfrm>
                  <a:off x="1187973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0" name="Rectangle 160">
                  <a:extLst>
                    <a:ext uri="{FF2B5EF4-FFF2-40B4-BE49-F238E27FC236}">
                      <a16:creationId xmlns:a16="http://schemas.microsoft.com/office/drawing/2014/main" id="{2644F7BA-FE66-4DA3-85B9-BB981A88038F}"/>
                    </a:ext>
                  </a:extLst>
                </p:cNvPr>
                <p:cNvSpPr/>
                <p:nvPr/>
              </p:nvSpPr>
              <p:spPr>
                <a:xfrm>
                  <a:off x="11631817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5" name="Rectangle 145">
                <a:extLst>
                  <a:ext uri="{FF2B5EF4-FFF2-40B4-BE49-F238E27FC236}">
                    <a16:creationId xmlns:a16="http://schemas.microsoft.com/office/drawing/2014/main" id="{9D7DD713-CF63-45F9-BDF9-BEC29A10CB48}"/>
                  </a:ext>
                </a:extLst>
              </p:cNvPr>
              <p:cNvSpPr/>
              <p:nvPr/>
            </p:nvSpPr>
            <p:spPr>
              <a:xfrm>
                <a:off x="10249349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6" name="Rectangle 146">
                <a:extLst>
                  <a:ext uri="{FF2B5EF4-FFF2-40B4-BE49-F238E27FC236}">
                    <a16:creationId xmlns:a16="http://schemas.microsoft.com/office/drawing/2014/main" id="{FA4D4767-3C25-4F2A-AE3A-9CB05CD82BEC}"/>
                  </a:ext>
                </a:extLst>
              </p:cNvPr>
              <p:cNvSpPr/>
              <p:nvPr/>
            </p:nvSpPr>
            <p:spPr>
              <a:xfrm>
                <a:off x="1049639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7" name="Rectangle 147">
                <a:extLst>
                  <a:ext uri="{FF2B5EF4-FFF2-40B4-BE49-F238E27FC236}">
                    <a16:creationId xmlns:a16="http://schemas.microsoft.com/office/drawing/2014/main" id="{E9E1886A-E153-4ABA-8CEF-B89B0575FD55}"/>
                  </a:ext>
                </a:extLst>
              </p:cNvPr>
              <p:cNvSpPr/>
              <p:nvPr/>
            </p:nvSpPr>
            <p:spPr>
              <a:xfrm>
                <a:off x="10744197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8" name="Rectangle 148">
                <a:extLst>
                  <a:ext uri="{FF2B5EF4-FFF2-40B4-BE49-F238E27FC236}">
                    <a16:creationId xmlns:a16="http://schemas.microsoft.com/office/drawing/2014/main" id="{D50D6C99-10FA-44A2-9F80-61506237067F}"/>
                  </a:ext>
                </a:extLst>
              </p:cNvPr>
              <p:cNvSpPr/>
              <p:nvPr/>
            </p:nvSpPr>
            <p:spPr>
              <a:xfrm>
                <a:off x="10994595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29" name="Rectangle 149">
                <a:extLst>
                  <a:ext uri="{FF2B5EF4-FFF2-40B4-BE49-F238E27FC236}">
                    <a16:creationId xmlns:a16="http://schemas.microsoft.com/office/drawing/2014/main" id="{A0637655-36C3-4F69-9BF2-9FBA5CB26973}"/>
                  </a:ext>
                </a:extLst>
              </p:cNvPr>
              <p:cNvSpPr/>
              <p:nvPr/>
            </p:nvSpPr>
            <p:spPr>
              <a:xfrm>
                <a:off x="1124013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0" name="Rectangle 150">
                <a:extLst>
                  <a:ext uri="{FF2B5EF4-FFF2-40B4-BE49-F238E27FC236}">
                    <a16:creationId xmlns:a16="http://schemas.microsoft.com/office/drawing/2014/main" id="{A634BEC8-FD2B-4C1A-9D7A-066F3840BC7E}"/>
                  </a:ext>
                </a:extLst>
              </p:cNvPr>
              <p:cNvSpPr/>
              <p:nvPr/>
            </p:nvSpPr>
            <p:spPr>
              <a:xfrm>
                <a:off x="1148804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1" name="Rectangle 151">
                <a:extLst>
                  <a:ext uri="{FF2B5EF4-FFF2-40B4-BE49-F238E27FC236}">
                    <a16:creationId xmlns:a16="http://schemas.microsoft.com/office/drawing/2014/main" id="{55C821A3-6657-4F52-B7D8-DDD74BF06032}"/>
                  </a:ext>
                </a:extLst>
              </p:cNvPr>
              <p:cNvSpPr/>
              <p:nvPr/>
            </p:nvSpPr>
            <p:spPr>
              <a:xfrm>
                <a:off x="1173591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2" name="Rectangle 152">
                <a:extLst>
                  <a:ext uri="{FF2B5EF4-FFF2-40B4-BE49-F238E27FC236}">
                    <a16:creationId xmlns:a16="http://schemas.microsoft.com/office/drawing/2014/main" id="{5B3516AA-63F2-48E2-8A35-7E24090DA5FF}"/>
                  </a:ext>
                </a:extLst>
              </p:cNvPr>
              <p:cNvSpPr/>
              <p:nvPr/>
            </p:nvSpPr>
            <p:spPr>
              <a:xfrm>
                <a:off x="11983783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83" name="Group 103">
              <a:extLst>
                <a:ext uri="{FF2B5EF4-FFF2-40B4-BE49-F238E27FC236}">
                  <a16:creationId xmlns:a16="http://schemas.microsoft.com/office/drawing/2014/main" id="{1F9CC7BB-9D47-4152-9F30-1B2955C24206}"/>
                </a:ext>
              </a:extLst>
            </p:cNvPr>
            <p:cNvGrpSpPr/>
            <p:nvPr/>
          </p:nvGrpSpPr>
          <p:grpSpPr>
            <a:xfrm>
              <a:off x="9978870" y="5023593"/>
              <a:ext cx="1918300" cy="182880"/>
              <a:chOff x="10156923" y="594771"/>
              <a:chExt cx="1918300" cy="182880"/>
            </a:xfrm>
          </p:grpSpPr>
          <p:grpSp>
            <p:nvGrpSpPr>
              <p:cNvPr id="107" name="Group 127">
                <a:extLst>
                  <a:ext uri="{FF2B5EF4-FFF2-40B4-BE49-F238E27FC236}">
                    <a16:creationId xmlns:a16="http://schemas.microsoft.com/office/drawing/2014/main" id="{6022605E-5B6A-49AA-BA73-48C00F5778BB}"/>
                  </a:ext>
                </a:extLst>
              </p:cNvPr>
              <p:cNvGrpSpPr/>
              <p:nvPr/>
            </p:nvGrpSpPr>
            <p:grpSpPr>
              <a:xfrm>
                <a:off x="10156923" y="594771"/>
                <a:ext cx="1918300" cy="182880"/>
                <a:chOff x="10144315" y="353560"/>
                <a:chExt cx="1918300" cy="182880"/>
              </a:xfrm>
            </p:grpSpPr>
            <p:sp>
              <p:nvSpPr>
                <p:cNvPr id="116" name="Rectangle 136">
                  <a:extLst>
                    <a:ext uri="{FF2B5EF4-FFF2-40B4-BE49-F238E27FC236}">
                      <a16:creationId xmlns:a16="http://schemas.microsoft.com/office/drawing/2014/main" id="{709D4366-107A-48FD-8C14-51F297910208}"/>
                    </a:ext>
                  </a:extLst>
                </p:cNvPr>
                <p:cNvSpPr/>
                <p:nvPr/>
              </p:nvSpPr>
              <p:spPr>
                <a:xfrm>
                  <a:off x="10392232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7" name="Rectangle 137">
                  <a:extLst>
                    <a:ext uri="{FF2B5EF4-FFF2-40B4-BE49-F238E27FC236}">
                      <a16:creationId xmlns:a16="http://schemas.microsoft.com/office/drawing/2014/main" id="{0E5075E2-83EE-470C-B66B-D19AC4C7F8B0}"/>
                    </a:ext>
                  </a:extLst>
                </p:cNvPr>
                <p:cNvSpPr/>
                <p:nvPr/>
              </p:nvSpPr>
              <p:spPr>
                <a:xfrm>
                  <a:off x="1014431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8" name="Rectangle 138">
                  <a:extLst>
                    <a:ext uri="{FF2B5EF4-FFF2-40B4-BE49-F238E27FC236}">
                      <a16:creationId xmlns:a16="http://schemas.microsoft.com/office/drawing/2014/main" id="{5A88CF1C-E28B-4718-8978-92ABAACE47A8}"/>
                    </a:ext>
                  </a:extLst>
                </p:cNvPr>
                <p:cNvSpPr/>
                <p:nvPr/>
              </p:nvSpPr>
              <p:spPr>
                <a:xfrm>
                  <a:off x="11135983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19" name="Rectangle 139">
                  <a:extLst>
                    <a:ext uri="{FF2B5EF4-FFF2-40B4-BE49-F238E27FC236}">
                      <a16:creationId xmlns:a16="http://schemas.microsoft.com/office/drawing/2014/main" id="{BEC2C2E7-22BE-4AC6-85BD-89A746111C48}"/>
                    </a:ext>
                  </a:extLst>
                </p:cNvPr>
                <p:cNvSpPr/>
                <p:nvPr/>
              </p:nvSpPr>
              <p:spPr>
                <a:xfrm>
                  <a:off x="10640149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0" name="Rectangle 140">
                  <a:extLst>
                    <a:ext uri="{FF2B5EF4-FFF2-40B4-BE49-F238E27FC236}">
                      <a16:creationId xmlns:a16="http://schemas.microsoft.com/office/drawing/2014/main" id="{9BE70E6B-8D29-442F-AF26-124184F55798}"/>
                    </a:ext>
                  </a:extLst>
                </p:cNvPr>
                <p:cNvSpPr/>
                <p:nvPr/>
              </p:nvSpPr>
              <p:spPr>
                <a:xfrm>
                  <a:off x="11383900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1" name="Rectangle 141">
                  <a:extLst>
                    <a:ext uri="{FF2B5EF4-FFF2-40B4-BE49-F238E27FC236}">
                      <a16:creationId xmlns:a16="http://schemas.microsoft.com/office/drawing/2014/main" id="{716DE48A-911B-4E33-82AF-1434873BF046}"/>
                    </a:ext>
                  </a:extLst>
                </p:cNvPr>
                <p:cNvSpPr/>
                <p:nvPr/>
              </p:nvSpPr>
              <p:spPr>
                <a:xfrm>
                  <a:off x="10888066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2" name="Rectangle 142">
                  <a:extLst>
                    <a:ext uri="{FF2B5EF4-FFF2-40B4-BE49-F238E27FC236}">
                      <a16:creationId xmlns:a16="http://schemas.microsoft.com/office/drawing/2014/main" id="{B8CB215E-E66E-41A8-9618-BB828F19EF4E}"/>
                    </a:ext>
                  </a:extLst>
                </p:cNvPr>
                <p:cNvSpPr/>
                <p:nvPr/>
              </p:nvSpPr>
              <p:spPr>
                <a:xfrm>
                  <a:off x="1187973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3" name="Rectangle 143">
                  <a:extLst>
                    <a:ext uri="{FF2B5EF4-FFF2-40B4-BE49-F238E27FC236}">
                      <a16:creationId xmlns:a16="http://schemas.microsoft.com/office/drawing/2014/main" id="{690AA8EC-47B6-431D-AC14-8D0216560B43}"/>
                    </a:ext>
                  </a:extLst>
                </p:cNvPr>
                <p:cNvSpPr/>
                <p:nvPr/>
              </p:nvSpPr>
              <p:spPr>
                <a:xfrm>
                  <a:off x="11631817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08" name="Rectangle 128">
                <a:extLst>
                  <a:ext uri="{FF2B5EF4-FFF2-40B4-BE49-F238E27FC236}">
                    <a16:creationId xmlns:a16="http://schemas.microsoft.com/office/drawing/2014/main" id="{091D1D52-48F7-4E70-97F7-A14FB4BEC95E}"/>
                  </a:ext>
                </a:extLst>
              </p:cNvPr>
              <p:cNvSpPr/>
              <p:nvPr/>
            </p:nvSpPr>
            <p:spPr>
              <a:xfrm>
                <a:off x="10249349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9" name="Rectangle 129">
                <a:extLst>
                  <a:ext uri="{FF2B5EF4-FFF2-40B4-BE49-F238E27FC236}">
                    <a16:creationId xmlns:a16="http://schemas.microsoft.com/office/drawing/2014/main" id="{F0BA8A71-A9F7-41D6-8B77-B012BD201EF2}"/>
                  </a:ext>
                </a:extLst>
              </p:cNvPr>
              <p:cNvSpPr/>
              <p:nvPr/>
            </p:nvSpPr>
            <p:spPr>
              <a:xfrm>
                <a:off x="1049639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0" name="Rectangle 130">
                <a:extLst>
                  <a:ext uri="{FF2B5EF4-FFF2-40B4-BE49-F238E27FC236}">
                    <a16:creationId xmlns:a16="http://schemas.microsoft.com/office/drawing/2014/main" id="{0E4F8A9F-0F94-4E7D-A602-0E5EB4A6E54F}"/>
                  </a:ext>
                </a:extLst>
              </p:cNvPr>
              <p:cNvSpPr/>
              <p:nvPr/>
            </p:nvSpPr>
            <p:spPr>
              <a:xfrm>
                <a:off x="10744197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1" name="Rectangle 131">
                <a:extLst>
                  <a:ext uri="{FF2B5EF4-FFF2-40B4-BE49-F238E27FC236}">
                    <a16:creationId xmlns:a16="http://schemas.microsoft.com/office/drawing/2014/main" id="{A2C7B87B-9767-466B-B53C-3F3EE76A192C}"/>
                  </a:ext>
                </a:extLst>
              </p:cNvPr>
              <p:cNvSpPr/>
              <p:nvPr/>
            </p:nvSpPr>
            <p:spPr>
              <a:xfrm>
                <a:off x="10994595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2" name="Rectangle 132">
                <a:extLst>
                  <a:ext uri="{FF2B5EF4-FFF2-40B4-BE49-F238E27FC236}">
                    <a16:creationId xmlns:a16="http://schemas.microsoft.com/office/drawing/2014/main" id="{31E02DFB-6420-4251-B628-7FD3E134DD76}"/>
                  </a:ext>
                </a:extLst>
              </p:cNvPr>
              <p:cNvSpPr/>
              <p:nvPr/>
            </p:nvSpPr>
            <p:spPr>
              <a:xfrm>
                <a:off x="1124013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3" name="Rectangle 133">
                <a:extLst>
                  <a:ext uri="{FF2B5EF4-FFF2-40B4-BE49-F238E27FC236}">
                    <a16:creationId xmlns:a16="http://schemas.microsoft.com/office/drawing/2014/main" id="{368F9252-AF9E-416B-BBD9-672217BD3EB9}"/>
                  </a:ext>
                </a:extLst>
              </p:cNvPr>
              <p:cNvSpPr/>
              <p:nvPr/>
            </p:nvSpPr>
            <p:spPr>
              <a:xfrm>
                <a:off x="1148804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4" name="Rectangle 134">
                <a:extLst>
                  <a:ext uri="{FF2B5EF4-FFF2-40B4-BE49-F238E27FC236}">
                    <a16:creationId xmlns:a16="http://schemas.microsoft.com/office/drawing/2014/main" id="{A4CF8EAD-9F37-4BCD-AFDA-A49FFBF6C49D}"/>
                  </a:ext>
                </a:extLst>
              </p:cNvPr>
              <p:cNvSpPr/>
              <p:nvPr/>
            </p:nvSpPr>
            <p:spPr>
              <a:xfrm>
                <a:off x="1173591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15" name="Rectangle 135">
                <a:extLst>
                  <a:ext uri="{FF2B5EF4-FFF2-40B4-BE49-F238E27FC236}">
                    <a16:creationId xmlns:a16="http://schemas.microsoft.com/office/drawing/2014/main" id="{7631BE71-1E7E-4AAE-A6D7-A634B50CDD92}"/>
                  </a:ext>
                </a:extLst>
              </p:cNvPr>
              <p:cNvSpPr/>
              <p:nvPr/>
            </p:nvSpPr>
            <p:spPr>
              <a:xfrm>
                <a:off x="11983783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84" name="Group 104">
              <a:extLst>
                <a:ext uri="{FF2B5EF4-FFF2-40B4-BE49-F238E27FC236}">
                  <a16:creationId xmlns:a16="http://schemas.microsoft.com/office/drawing/2014/main" id="{96392F55-C633-4E4B-946E-EC7F3A913D99}"/>
                </a:ext>
              </a:extLst>
            </p:cNvPr>
            <p:cNvGrpSpPr/>
            <p:nvPr/>
          </p:nvGrpSpPr>
          <p:grpSpPr>
            <a:xfrm>
              <a:off x="9978870" y="5282191"/>
              <a:ext cx="1918300" cy="182880"/>
              <a:chOff x="10156923" y="594771"/>
              <a:chExt cx="1918300" cy="182880"/>
            </a:xfrm>
          </p:grpSpPr>
          <p:grpSp>
            <p:nvGrpSpPr>
              <p:cNvPr id="90" name="Group 110">
                <a:extLst>
                  <a:ext uri="{FF2B5EF4-FFF2-40B4-BE49-F238E27FC236}">
                    <a16:creationId xmlns:a16="http://schemas.microsoft.com/office/drawing/2014/main" id="{D460229A-7817-4F8C-8DD7-3CB185DDEB3A}"/>
                  </a:ext>
                </a:extLst>
              </p:cNvPr>
              <p:cNvGrpSpPr/>
              <p:nvPr/>
            </p:nvGrpSpPr>
            <p:grpSpPr>
              <a:xfrm>
                <a:off x="10156923" y="594771"/>
                <a:ext cx="1918300" cy="182880"/>
                <a:chOff x="10144315" y="353560"/>
                <a:chExt cx="1918300" cy="182880"/>
              </a:xfrm>
            </p:grpSpPr>
            <p:sp>
              <p:nvSpPr>
                <p:cNvPr id="99" name="Rectangle 119">
                  <a:extLst>
                    <a:ext uri="{FF2B5EF4-FFF2-40B4-BE49-F238E27FC236}">
                      <a16:creationId xmlns:a16="http://schemas.microsoft.com/office/drawing/2014/main" id="{5A3EDF5E-6383-4160-AE3A-F21770EC1A24}"/>
                    </a:ext>
                  </a:extLst>
                </p:cNvPr>
                <p:cNvSpPr/>
                <p:nvPr/>
              </p:nvSpPr>
              <p:spPr>
                <a:xfrm>
                  <a:off x="10392232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0" name="Rectangle 120">
                  <a:extLst>
                    <a:ext uri="{FF2B5EF4-FFF2-40B4-BE49-F238E27FC236}">
                      <a16:creationId xmlns:a16="http://schemas.microsoft.com/office/drawing/2014/main" id="{2F57998F-12AC-47B8-90F3-9D88F30E291F}"/>
                    </a:ext>
                  </a:extLst>
                </p:cNvPr>
                <p:cNvSpPr/>
                <p:nvPr/>
              </p:nvSpPr>
              <p:spPr>
                <a:xfrm>
                  <a:off x="1014431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1" name="Rectangle 121">
                  <a:extLst>
                    <a:ext uri="{FF2B5EF4-FFF2-40B4-BE49-F238E27FC236}">
                      <a16:creationId xmlns:a16="http://schemas.microsoft.com/office/drawing/2014/main" id="{EB8DC4CD-6582-4654-86DA-48C65CBD33C3}"/>
                    </a:ext>
                  </a:extLst>
                </p:cNvPr>
                <p:cNvSpPr/>
                <p:nvPr/>
              </p:nvSpPr>
              <p:spPr>
                <a:xfrm>
                  <a:off x="11135983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2" name="Rectangle 122">
                  <a:extLst>
                    <a:ext uri="{FF2B5EF4-FFF2-40B4-BE49-F238E27FC236}">
                      <a16:creationId xmlns:a16="http://schemas.microsoft.com/office/drawing/2014/main" id="{625D105C-6AF2-4BCE-87BA-4A7281C12D21}"/>
                    </a:ext>
                  </a:extLst>
                </p:cNvPr>
                <p:cNvSpPr/>
                <p:nvPr/>
              </p:nvSpPr>
              <p:spPr>
                <a:xfrm>
                  <a:off x="10640149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3" name="Rectangle 123">
                  <a:extLst>
                    <a:ext uri="{FF2B5EF4-FFF2-40B4-BE49-F238E27FC236}">
                      <a16:creationId xmlns:a16="http://schemas.microsoft.com/office/drawing/2014/main" id="{C1735BD9-6B6D-424A-A5CD-8FE64CE4FE51}"/>
                    </a:ext>
                  </a:extLst>
                </p:cNvPr>
                <p:cNvSpPr/>
                <p:nvPr/>
              </p:nvSpPr>
              <p:spPr>
                <a:xfrm>
                  <a:off x="11383900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4" name="Rectangle 124">
                  <a:extLst>
                    <a:ext uri="{FF2B5EF4-FFF2-40B4-BE49-F238E27FC236}">
                      <a16:creationId xmlns:a16="http://schemas.microsoft.com/office/drawing/2014/main" id="{C71EB781-3242-447B-87DB-759EC2D1A54A}"/>
                    </a:ext>
                  </a:extLst>
                </p:cNvPr>
                <p:cNvSpPr/>
                <p:nvPr/>
              </p:nvSpPr>
              <p:spPr>
                <a:xfrm>
                  <a:off x="10888066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5" name="Rectangle 125">
                  <a:extLst>
                    <a:ext uri="{FF2B5EF4-FFF2-40B4-BE49-F238E27FC236}">
                      <a16:creationId xmlns:a16="http://schemas.microsoft.com/office/drawing/2014/main" id="{0FCD9E16-E0DC-408A-BC2F-B12C26D8F798}"/>
                    </a:ext>
                  </a:extLst>
                </p:cNvPr>
                <p:cNvSpPr/>
                <p:nvPr/>
              </p:nvSpPr>
              <p:spPr>
                <a:xfrm>
                  <a:off x="11879735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06" name="Rectangle 126">
                  <a:extLst>
                    <a:ext uri="{FF2B5EF4-FFF2-40B4-BE49-F238E27FC236}">
                      <a16:creationId xmlns:a16="http://schemas.microsoft.com/office/drawing/2014/main" id="{21EE91B9-AB89-4FC0-B804-F732EE7A93E7}"/>
                    </a:ext>
                  </a:extLst>
                </p:cNvPr>
                <p:cNvSpPr/>
                <p:nvPr/>
              </p:nvSpPr>
              <p:spPr>
                <a:xfrm>
                  <a:off x="11631817" y="353560"/>
                  <a:ext cx="182880" cy="182880"/>
                </a:xfrm>
                <a:prstGeom prst="rect">
                  <a:avLst/>
                </a:prstGeom>
                <a:solidFill>
                  <a:srgbClr val="4472C4"/>
                </a:solidFill>
                <a:ln w="12700" cap="flat" cmpd="sng" algn="ctr">
                  <a:solidFill>
                    <a:srgbClr val="4472C4">
                      <a:shade val="50000"/>
                    </a:srgbClr>
                  </a:solidFill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91" name="Rectangle 111">
                <a:extLst>
                  <a:ext uri="{FF2B5EF4-FFF2-40B4-BE49-F238E27FC236}">
                    <a16:creationId xmlns:a16="http://schemas.microsoft.com/office/drawing/2014/main" id="{1F67DC54-3722-440A-A4C1-B866952EFE42}"/>
                  </a:ext>
                </a:extLst>
              </p:cNvPr>
              <p:cNvSpPr/>
              <p:nvPr/>
            </p:nvSpPr>
            <p:spPr>
              <a:xfrm>
                <a:off x="10249349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2" name="Rectangle 112">
                <a:extLst>
                  <a:ext uri="{FF2B5EF4-FFF2-40B4-BE49-F238E27FC236}">
                    <a16:creationId xmlns:a16="http://schemas.microsoft.com/office/drawing/2014/main" id="{ACB97029-4740-4F4F-A3B3-531CE748FE0B}"/>
                  </a:ext>
                </a:extLst>
              </p:cNvPr>
              <p:cNvSpPr/>
              <p:nvPr/>
            </p:nvSpPr>
            <p:spPr>
              <a:xfrm>
                <a:off x="1049639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3" name="Rectangle 113">
                <a:extLst>
                  <a:ext uri="{FF2B5EF4-FFF2-40B4-BE49-F238E27FC236}">
                    <a16:creationId xmlns:a16="http://schemas.microsoft.com/office/drawing/2014/main" id="{BA9998BE-2269-4827-9A66-B0C7B44A4E1F}"/>
                  </a:ext>
                </a:extLst>
              </p:cNvPr>
              <p:cNvSpPr/>
              <p:nvPr/>
            </p:nvSpPr>
            <p:spPr>
              <a:xfrm>
                <a:off x="10744197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4" name="Rectangle 114">
                <a:extLst>
                  <a:ext uri="{FF2B5EF4-FFF2-40B4-BE49-F238E27FC236}">
                    <a16:creationId xmlns:a16="http://schemas.microsoft.com/office/drawing/2014/main" id="{962202BE-9DBF-4E19-B1B5-5DEBBE592E56}"/>
                  </a:ext>
                </a:extLst>
              </p:cNvPr>
              <p:cNvSpPr/>
              <p:nvPr/>
            </p:nvSpPr>
            <p:spPr>
              <a:xfrm>
                <a:off x="10994595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5" name="Rectangle 115">
                <a:extLst>
                  <a:ext uri="{FF2B5EF4-FFF2-40B4-BE49-F238E27FC236}">
                    <a16:creationId xmlns:a16="http://schemas.microsoft.com/office/drawing/2014/main" id="{2DD0283D-E32D-4302-8BD6-7281230758D7}"/>
                  </a:ext>
                </a:extLst>
              </p:cNvPr>
              <p:cNvSpPr/>
              <p:nvPr/>
            </p:nvSpPr>
            <p:spPr>
              <a:xfrm>
                <a:off x="1124013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6" name="Rectangle 116">
                <a:extLst>
                  <a:ext uri="{FF2B5EF4-FFF2-40B4-BE49-F238E27FC236}">
                    <a16:creationId xmlns:a16="http://schemas.microsoft.com/office/drawing/2014/main" id="{84D05BE9-CA01-4C20-8A80-FF5C0873A104}"/>
                  </a:ext>
                </a:extLst>
              </p:cNvPr>
              <p:cNvSpPr/>
              <p:nvPr/>
            </p:nvSpPr>
            <p:spPr>
              <a:xfrm>
                <a:off x="11488048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7" name="Rectangle 117">
                <a:extLst>
                  <a:ext uri="{FF2B5EF4-FFF2-40B4-BE49-F238E27FC236}">
                    <a16:creationId xmlns:a16="http://schemas.microsoft.com/office/drawing/2014/main" id="{6EA5ECB2-9EA1-4D5B-8FBB-9C84EB9201F0}"/>
                  </a:ext>
                </a:extLst>
              </p:cNvPr>
              <p:cNvSpPr/>
              <p:nvPr/>
            </p:nvSpPr>
            <p:spPr>
              <a:xfrm>
                <a:off x="11735911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8" name="Rectangle 118">
                <a:extLst>
                  <a:ext uri="{FF2B5EF4-FFF2-40B4-BE49-F238E27FC236}">
                    <a16:creationId xmlns:a16="http://schemas.microsoft.com/office/drawing/2014/main" id="{43BAB03E-DBED-4B19-9C9D-F7C9F21A4593}"/>
                  </a:ext>
                </a:extLst>
              </p:cNvPr>
              <p:cNvSpPr/>
              <p:nvPr/>
            </p:nvSpPr>
            <p:spPr>
              <a:xfrm>
                <a:off x="11983783" y="674423"/>
                <a:ext cx="84196" cy="100089"/>
              </a:xfrm>
              <a:prstGeom prst="rect">
                <a:avLst/>
              </a:prstGeom>
              <a:solidFill>
                <a:srgbClr val="70AD47">
                  <a:lumMod val="75000"/>
                </a:srgb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85" name="TextBox 105">
              <a:extLst>
                <a:ext uri="{FF2B5EF4-FFF2-40B4-BE49-F238E27FC236}">
                  <a16:creationId xmlns:a16="http://schemas.microsoft.com/office/drawing/2014/main" id="{C14753AB-9B33-40EE-A93F-BA0FF2B93874}"/>
                </a:ext>
              </a:extLst>
            </p:cNvPr>
            <p:cNvSpPr txBox="1"/>
            <p:nvPr/>
          </p:nvSpPr>
          <p:spPr>
            <a:xfrm>
              <a:off x="9830252" y="5800209"/>
              <a:ext cx="941283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05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CPE with SPM</a:t>
              </a:r>
            </a:p>
          </p:txBody>
        </p:sp>
        <p:cxnSp>
          <p:nvCxnSpPr>
            <p:cNvPr id="86" name="Straight Arrow Connector 106">
              <a:extLst>
                <a:ext uri="{FF2B5EF4-FFF2-40B4-BE49-F238E27FC236}">
                  <a16:creationId xmlns:a16="http://schemas.microsoft.com/office/drawing/2014/main" id="{A8102DD0-1031-44E3-9B44-D652D7DF390E}"/>
                </a:ext>
              </a:extLst>
            </p:cNvPr>
            <p:cNvCxnSpPr>
              <a:stCxn id="85" idx="0"/>
              <a:endCxn id="91" idx="2"/>
            </p:cNvCxnSpPr>
            <p:nvPr/>
          </p:nvCxnSpPr>
          <p:spPr>
            <a:xfrm flipH="1" flipV="1">
              <a:off x="10113394" y="5461932"/>
              <a:ext cx="187500" cy="338277"/>
            </a:xfrm>
            <a:prstGeom prst="straightConnector1">
              <a:avLst/>
            </a:prstGeom>
            <a:noFill/>
            <a:ln w="15875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sp>
          <p:nvSpPr>
            <p:cNvPr id="87" name="TextBox 107">
              <a:extLst>
                <a:ext uri="{FF2B5EF4-FFF2-40B4-BE49-F238E27FC236}">
                  <a16:creationId xmlns:a16="http://schemas.microsoft.com/office/drawing/2014/main" id="{F3423F12-45D7-4C4F-8EAB-D8B5CF12CEA6}"/>
                </a:ext>
              </a:extLst>
            </p:cNvPr>
            <p:cNvSpPr txBox="1"/>
            <p:nvPr/>
          </p:nvSpPr>
          <p:spPr>
            <a:xfrm>
              <a:off x="10705347" y="5791729"/>
              <a:ext cx="131799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Register Buses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r>
                <a:rPr lang="en-US" sz="1000">
                  <a:solidFill>
                    <a:prstClr val="black"/>
                  </a:solidFill>
                  <a:latin typeface="Calibri" panose="020F0502020204030204"/>
                  <a:ea typeface="+mn-ea"/>
                </a:rPr>
                <a:t>(vertical &amp; horizontal)</a:t>
              </a:r>
            </a:p>
          </p:txBody>
        </p:sp>
        <p:cxnSp>
          <p:nvCxnSpPr>
            <p:cNvPr id="88" name="Straight Arrow Connector 108">
              <a:extLst>
                <a:ext uri="{FF2B5EF4-FFF2-40B4-BE49-F238E27FC236}">
                  <a16:creationId xmlns:a16="http://schemas.microsoft.com/office/drawing/2014/main" id="{3D445094-2455-4058-BEA1-19AEED871A28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0814061" y="5602482"/>
              <a:ext cx="339357" cy="223903"/>
            </a:xfrm>
            <a:prstGeom prst="straightConnector1">
              <a:avLst/>
            </a:prstGeom>
            <a:noFill/>
            <a:ln w="15875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89" name="Straight Arrow Connector 109">
              <a:extLst>
                <a:ext uri="{FF2B5EF4-FFF2-40B4-BE49-F238E27FC236}">
                  <a16:creationId xmlns:a16="http://schemas.microsoft.com/office/drawing/2014/main" id="{5F911D4A-831A-4B90-9938-E699F9E64C1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1616819" y="5401086"/>
              <a:ext cx="352678" cy="425299"/>
            </a:xfrm>
            <a:prstGeom prst="straightConnector1">
              <a:avLst/>
            </a:prstGeom>
            <a:noFill/>
            <a:ln w="15875" cap="flat" cmpd="sng" algn="ctr">
              <a:solidFill>
                <a:srgbClr val="4472C4"/>
              </a:solidFill>
              <a:prstDash val="solid"/>
              <a:miter lim="800000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32352887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C4D77B-9AFA-46C9-A7D1-D03E50623D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代码示例</a:t>
            </a:r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D1EC9E49-834F-4823-AD79-21FD5129974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CN" altLang="en-US" dirty="0"/>
              <a:t>按照当前的编程模型，同一个组件一般需要分三块实现。</a:t>
            </a:r>
            <a:endParaRPr lang="en-US" altLang="zh-CN" dirty="0"/>
          </a:p>
          <a:p>
            <a:r>
              <a:rPr lang="zh-CN" altLang="en-US" dirty="0"/>
              <a:t>图示分别为公共头文件（下）、主核代码（右）、从核代码（右下）。</a:t>
            </a:r>
          </a:p>
        </p:txBody>
      </p:sp>
      <p:pic>
        <p:nvPicPr>
          <p:cNvPr id="13" name="内容占位符 12">
            <a:extLst>
              <a:ext uri="{FF2B5EF4-FFF2-40B4-BE49-F238E27FC236}">
                <a16:creationId xmlns:a16="http://schemas.microsoft.com/office/drawing/2014/main" id="{8FDBE9B9-CE62-453E-B8E6-E6664F88788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1990597"/>
            <a:ext cx="5181600" cy="1813180"/>
          </a:xfrm>
          <a:prstGeom prst="rect">
            <a:avLst/>
          </a:prstGeom>
        </p:spPr>
      </p:pic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9F63ED7-1AD7-4E1C-9A24-C0D0B4B35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384055A-7058-40A7-B69E-8840EBD0D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FA0FB36-2A52-43A8-8C40-797F8FF70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4</a:t>
            </a:fld>
            <a:endParaRPr lang="zh-CN" altLang="en-US"/>
          </a:p>
        </p:txBody>
      </p:sp>
      <p:pic>
        <p:nvPicPr>
          <p:cNvPr id="12" name="内容占位符 11">
            <a:extLst>
              <a:ext uri="{FF2B5EF4-FFF2-40B4-BE49-F238E27FC236}">
                <a16:creationId xmlns:a16="http://schemas.microsoft.com/office/drawing/2014/main" id="{7683522C-DD54-4B87-AB7B-FB1439EAC69F}"/>
              </a:ext>
            </a:extLst>
          </p:cNvPr>
          <p:cNvPicPr>
            <a:picLocks noGrp="1" noChangeAspect="1"/>
          </p:cNvPicPr>
          <p:nvPr>
            <p:ph sz="half" idx="13"/>
          </p:nvPr>
        </p:nvPicPr>
        <p:blipFill>
          <a:blip r:embed="rId3"/>
          <a:stretch>
            <a:fillRect/>
          </a:stretch>
        </p:blipFill>
        <p:spPr>
          <a:xfrm>
            <a:off x="838200" y="4609036"/>
            <a:ext cx="5181600" cy="1008602"/>
          </a:xfrm>
          <a:prstGeom prst="rect">
            <a:avLst/>
          </a:prstGeom>
        </p:spPr>
      </p:pic>
      <p:pic>
        <p:nvPicPr>
          <p:cNvPr id="20" name="内容占位符 19">
            <a:extLst>
              <a:ext uri="{FF2B5EF4-FFF2-40B4-BE49-F238E27FC236}">
                <a16:creationId xmlns:a16="http://schemas.microsoft.com/office/drawing/2014/main" id="{609A55BA-9DB6-470F-BCBE-09580F56A2CC}"/>
              </a:ext>
            </a:extLst>
          </p:cNvPr>
          <p:cNvPicPr>
            <a:picLocks noGrp="1" noChangeAspect="1"/>
          </p:cNvPicPr>
          <p:nvPr>
            <p:ph sz="half" idx="14"/>
          </p:nvPr>
        </p:nvPicPr>
        <p:blipFill>
          <a:blip r:embed="rId4"/>
          <a:stretch>
            <a:fillRect/>
          </a:stretch>
        </p:blipFill>
        <p:spPr>
          <a:xfrm>
            <a:off x="6172200" y="4185290"/>
            <a:ext cx="5181600" cy="1856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3054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3630690-89B7-4CD8-98F3-6843790B8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如何改善？</a:t>
            </a:r>
          </a:p>
        </p:txBody>
      </p:sp>
      <p:sp>
        <p:nvSpPr>
          <p:cNvPr id="7" name="内容占位符 6">
            <a:extLst>
              <a:ext uri="{FF2B5EF4-FFF2-40B4-BE49-F238E27FC236}">
                <a16:creationId xmlns:a16="http://schemas.microsoft.com/office/drawing/2014/main" id="{72C36DD4-7C70-4CDB-8147-BA0AF46F62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CN" altLang="en-US" dirty="0"/>
              <a:t>对语言进行扩展，合并主核和从核代码，由编译器进行拆分。</a:t>
            </a:r>
            <a:endParaRPr lang="en-US" altLang="zh-CN" dirty="0"/>
          </a:p>
          <a:p>
            <a:r>
              <a:rPr lang="en-US" altLang="zh-CN" dirty="0"/>
              <a:t>(</a:t>
            </a:r>
            <a:r>
              <a:rPr lang="zh-CN" altLang="en-US" dirty="0"/>
              <a:t>学习 </a:t>
            </a:r>
            <a:r>
              <a:rPr lang="en-US" altLang="zh-CN" dirty="0"/>
              <a:t>CUDA)</a:t>
            </a:r>
            <a:endParaRPr lang="zh-CN" altLang="en-US" dirty="0"/>
          </a:p>
        </p:txBody>
      </p:sp>
      <p:pic>
        <p:nvPicPr>
          <p:cNvPr id="9" name="内容占位符 8">
            <a:extLst>
              <a:ext uri="{FF2B5EF4-FFF2-40B4-BE49-F238E27FC236}">
                <a16:creationId xmlns:a16="http://schemas.microsoft.com/office/drawing/2014/main" id="{AAE09394-223B-4BCD-81DF-E0772F5B5E5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72200" y="3306476"/>
            <a:ext cx="5181600" cy="1389636"/>
          </a:xfrm>
          <a:prstGeom prst="rect">
            <a:avLst/>
          </a:prstGeom>
        </p:spPr>
      </p:pic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BD44906-8DF2-4465-B4DE-3C6BD4879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EDD4D10-18E5-463C-9CA8-18236CF6C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EC8407-8B12-4770-8038-23D239F2D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65037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标题 6">
            <a:extLst>
              <a:ext uri="{FF2B5EF4-FFF2-40B4-BE49-F238E27FC236}">
                <a16:creationId xmlns:a16="http://schemas.microsoft.com/office/drawing/2014/main" id="{761223DD-C074-4F80-B578-15F37F1B2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方案设计</a:t>
            </a:r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3253CDBC-8F9C-4917-85A0-B4A9B2E619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基于 </a:t>
            </a:r>
            <a:r>
              <a:rPr lang="en-US" altLang="zh-CN" dirty="0"/>
              <a:t>GCC extension </a:t>
            </a:r>
            <a:r>
              <a:rPr lang="zh-CN" altLang="en-US" dirty="0"/>
              <a:t>实现 </a:t>
            </a:r>
            <a:r>
              <a:rPr lang="en-US" altLang="zh-CN" dirty="0"/>
              <a:t>C/C++ </a:t>
            </a:r>
            <a:r>
              <a:rPr lang="zh-CN" altLang="en-US" dirty="0"/>
              <a:t>基础上的语言扩展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E315C37-E723-4572-9F2E-69498ED70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C87162E-A39F-44FF-813D-50F38FBD1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0BBEF51-01C4-4C1C-AEA7-E6704039D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198907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4C8B75-A4C4-4D6A-8CE1-96021F40F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编译器现状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120AED-2975-40BF-B0A5-AC7D0EF8C3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神威团队为 </a:t>
            </a:r>
            <a:r>
              <a:rPr lang="en-US" altLang="zh-CN" dirty="0"/>
              <a:t>GCC </a:t>
            </a:r>
            <a:r>
              <a:rPr lang="zh-CN" altLang="en-US" dirty="0"/>
              <a:t>实现了两个后端扩展，分别对应于主核、从核。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chemeClr val="accent1"/>
                </a:solidFill>
                <a:latin typeface="Consolas" panose="020B0609020204030204" pitchFamily="49" charset="0"/>
              </a:rPr>
              <a:t>–</a:t>
            </a:r>
            <a:r>
              <a:rPr lang="en-US" altLang="zh-CN" dirty="0" err="1">
                <a:solidFill>
                  <a:schemeClr val="accent1"/>
                </a:solidFill>
                <a:latin typeface="Consolas" panose="020B0609020204030204" pitchFamily="49" charset="0"/>
              </a:rPr>
              <a:t>mhost</a:t>
            </a:r>
            <a:r>
              <a:rPr lang="en-US" altLang="zh-CN" dirty="0"/>
              <a:t>: </a:t>
            </a:r>
            <a:r>
              <a:rPr lang="zh-CN" altLang="en-US" dirty="0"/>
              <a:t>后端支持完整的 </a:t>
            </a:r>
            <a:r>
              <a:rPr lang="en-US" altLang="zh-CN" dirty="0" err="1"/>
              <a:t>gcc</a:t>
            </a:r>
            <a:r>
              <a:rPr lang="en-US" altLang="zh-CN" dirty="0"/>
              <a:t> intrinsic</a:t>
            </a:r>
            <a:r>
              <a:rPr lang="zh-CN" altLang="en-US" dirty="0"/>
              <a:t>，且运行时提供完整的 </a:t>
            </a:r>
            <a:r>
              <a:rPr lang="en-US" altLang="zh-CN" dirty="0"/>
              <a:t>Glibc</a:t>
            </a:r>
            <a:r>
              <a:rPr lang="zh-CN" altLang="en-US" dirty="0"/>
              <a:t>、</a:t>
            </a:r>
            <a:r>
              <a:rPr lang="en-US" altLang="zh-CN" dirty="0" err="1"/>
              <a:t>stdc</a:t>
            </a:r>
            <a:r>
              <a:rPr lang="en-US" altLang="zh-CN" dirty="0"/>
              <a:t>++ </a:t>
            </a:r>
            <a:r>
              <a:rPr lang="zh-CN" altLang="en-US" dirty="0"/>
              <a:t>等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chemeClr val="accent1"/>
                </a:solidFill>
                <a:latin typeface="Consolas" panose="020B0609020204030204" pitchFamily="49" charset="0"/>
              </a:rPr>
              <a:t>–</a:t>
            </a:r>
            <a:r>
              <a:rPr lang="en-US" altLang="zh-CN" dirty="0" err="1">
                <a:solidFill>
                  <a:schemeClr val="accent1"/>
                </a:solidFill>
                <a:latin typeface="Consolas" panose="020B0609020204030204" pitchFamily="49" charset="0"/>
              </a:rPr>
              <a:t>mslave</a:t>
            </a:r>
            <a:r>
              <a:rPr lang="en-US" altLang="zh-CN" dirty="0"/>
              <a:t>: </a:t>
            </a:r>
            <a:r>
              <a:rPr lang="zh-CN" altLang="en-US" dirty="0"/>
              <a:t>后端仅支持部分 </a:t>
            </a:r>
            <a:r>
              <a:rPr lang="en-US" altLang="zh-CN" dirty="0"/>
              <a:t>intrinsic</a:t>
            </a:r>
            <a:r>
              <a:rPr lang="zh-CN" altLang="en-US" dirty="0"/>
              <a:t>，运行时提供功能受限的 </a:t>
            </a:r>
            <a:r>
              <a:rPr lang="en-US" altLang="zh-CN" dirty="0" err="1"/>
              <a:t>uClibc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/>
              <a:t>同时，</a:t>
            </a:r>
            <a:r>
              <a:rPr lang="en-US" altLang="zh-CN" sz="2000" dirty="0">
                <a:solidFill>
                  <a:schemeClr val="accent1"/>
                </a:solidFill>
                <a:latin typeface="Consolas" panose="020B0609020204030204" pitchFamily="49" charset="0"/>
              </a:rPr>
              <a:t>–</a:t>
            </a:r>
            <a:r>
              <a:rPr lang="en-US" altLang="zh-CN" sz="2000" dirty="0" err="1">
                <a:solidFill>
                  <a:schemeClr val="accent1"/>
                </a:solidFill>
                <a:latin typeface="Consolas" panose="020B0609020204030204" pitchFamily="49" charset="0"/>
              </a:rPr>
              <a:t>mhybrid</a:t>
            </a:r>
            <a:r>
              <a:rPr lang="en-US" altLang="zh-CN" dirty="0"/>
              <a:t> </a:t>
            </a:r>
            <a:r>
              <a:rPr lang="zh-CN" altLang="en-US" dirty="0"/>
              <a:t>模式用于混合链接两种架构的 </a:t>
            </a:r>
            <a:r>
              <a:rPr lang="en-US" altLang="zh-CN" dirty="0"/>
              <a:t>obj </a:t>
            </a:r>
            <a:r>
              <a:rPr lang="zh-CN" altLang="en-US" dirty="0"/>
              <a:t>文件。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在</a:t>
            </a:r>
            <a:r>
              <a:rPr lang="en-US" altLang="zh-CN" dirty="0"/>
              <a:t> </a:t>
            </a:r>
            <a:r>
              <a:rPr lang="en-US" altLang="zh-CN" sz="2000" dirty="0">
                <a:solidFill>
                  <a:schemeClr val="accent1"/>
                </a:solidFill>
                <a:latin typeface="Consolas" panose="020B0609020204030204" pitchFamily="49" charset="0"/>
              </a:rPr>
              <a:t>-</a:t>
            </a:r>
            <a:r>
              <a:rPr lang="en-US" altLang="zh-CN" sz="2000" dirty="0" err="1">
                <a:solidFill>
                  <a:schemeClr val="accent1"/>
                </a:solidFill>
                <a:latin typeface="Consolas" panose="020B0609020204030204" pitchFamily="49" charset="0"/>
              </a:rPr>
              <a:t>mslave</a:t>
            </a:r>
            <a:r>
              <a:rPr lang="en-US" altLang="zh-CN" dirty="0"/>
              <a:t> </a:t>
            </a:r>
            <a:r>
              <a:rPr lang="zh-CN" altLang="en-US" dirty="0"/>
              <a:t>模式下，后端会为所有函数增加 </a:t>
            </a:r>
            <a:r>
              <a:rPr lang="en-US" altLang="zh-CN" sz="2000" dirty="0">
                <a:solidFill>
                  <a:schemeClr val="accent2"/>
                </a:solidFill>
                <a:latin typeface="Consolas" panose="020B0609020204030204" pitchFamily="49" charset="0"/>
              </a:rPr>
              <a:t>slave_</a:t>
            </a:r>
            <a:r>
              <a:rPr lang="en-US" altLang="zh-CN" dirty="0"/>
              <a:t> </a:t>
            </a:r>
            <a:r>
              <a:rPr lang="zh-CN" altLang="en-US" dirty="0"/>
              <a:t>前缀，避免与主核代码的符号冲突。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41C7491-7F16-4127-85FD-F4258930F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DDB0D9-A48C-4CA1-A286-013ABE729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BE720DE-EFA0-4C59-BAB9-8070A8CDF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445176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D788AD0-2C22-491A-94CC-A8F7DAA36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如何实现一份代码、两份二进制、混合链接？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2F6C558-7C9F-4459-A5EE-D4BEE71F5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在插件中添加三个 </a:t>
            </a:r>
            <a:r>
              <a:rPr lang="en-US" altLang="zh-CN" dirty="0"/>
              <a:t>attribute</a:t>
            </a:r>
            <a:r>
              <a:rPr lang="zh-CN" altLang="en-US" dirty="0"/>
              <a:t>：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chemeClr val="accent3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__attribute((</a:t>
            </a:r>
            <a:r>
              <a:rPr lang="en-US" altLang="zh-CN" dirty="0">
                <a:solidFill>
                  <a:schemeClr val="accent6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kernel</a:t>
            </a:r>
            <a:r>
              <a:rPr lang="en-US" altLang="zh-CN" dirty="0">
                <a:solidFill>
                  <a:schemeClr val="accent3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))</a:t>
            </a:r>
            <a:r>
              <a:rPr lang="en-US" altLang="zh-CN" dirty="0"/>
              <a:t>: </a:t>
            </a:r>
            <a:r>
              <a:rPr lang="zh-CN" altLang="en-US" dirty="0"/>
              <a:t>用来标注从核入口函数，必须由主核调用；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chemeClr val="accent3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__attribute((</a:t>
            </a:r>
            <a:r>
              <a:rPr lang="en-US" altLang="zh-CN" dirty="0">
                <a:solidFill>
                  <a:schemeClr val="accent6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slave</a:t>
            </a:r>
            <a:r>
              <a:rPr lang="en-US" altLang="zh-CN" dirty="0">
                <a:solidFill>
                  <a:schemeClr val="accent3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))</a:t>
            </a:r>
            <a:r>
              <a:rPr lang="en-US" altLang="zh-CN" dirty="0"/>
              <a:t>: </a:t>
            </a:r>
            <a:r>
              <a:rPr lang="zh-CN" altLang="en-US" dirty="0"/>
              <a:t>用来标注常规从核函数，必须由从核调用；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chemeClr val="accent3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__attribute((</a:t>
            </a:r>
            <a:r>
              <a:rPr lang="en-US" altLang="zh-CN" dirty="0">
                <a:solidFill>
                  <a:schemeClr val="accent6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host</a:t>
            </a:r>
            <a:r>
              <a:rPr lang="en-US" altLang="zh-CN" dirty="0">
                <a:solidFill>
                  <a:schemeClr val="accent3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))</a:t>
            </a:r>
            <a:r>
              <a:rPr lang="en-US" altLang="zh-CN" dirty="0"/>
              <a:t>: </a:t>
            </a:r>
            <a:r>
              <a:rPr lang="zh-CN" altLang="en-US" dirty="0"/>
              <a:t>用来标注主核函数，可以调用其他主核函数或 </a:t>
            </a:r>
            <a:r>
              <a:rPr lang="en-US" altLang="zh-CN" dirty="0"/>
              <a:t>kernel</a:t>
            </a:r>
            <a:r>
              <a:rPr lang="zh-CN" altLang="en-US" dirty="0"/>
              <a:t>函数。</a:t>
            </a:r>
            <a:endParaRPr lang="en-US" altLang="zh-CN" dirty="0"/>
          </a:p>
          <a:p>
            <a:pPr lvl="1"/>
            <a:r>
              <a:rPr lang="zh-CN" altLang="en-US" dirty="0"/>
              <a:t>一个函数可以同时是 </a:t>
            </a:r>
            <a:r>
              <a:rPr lang="en-US" altLang="zh-CN" dirty="0"/>
              <a:t>slave </a:t>
            </a:r>
            <a:r>
              <a:rPr lang="zh-CN" altLang="en-US" dirty="0"/>
              <a:t>或 </a:t>
            </a:r>
            <a:r>
              <a:rPr lang="en-US" altLang="zh-CN" dirty="0"/>
              <a:t>host </a:t>
            </a:r>
            <a:r>
              <a:rPr lang="zh-CN" altLang="en-US" dirty="0"/>
              <a:t>的，没有标记的函数是 </a:t>
            </a:r>
            <a:r>
              <a:rPr lang="en-US" altLang="zh-CN" dirty="0"/>
              <a:t>host </a:t>
            </a:r>
            <a:r>
              <a:rPr lang="zh-CN" altLang="en-US" dirty="0"/>
              <a:t>的。</a:t>
            </a:r>
            <a:endParaRPr lang="en-US" altLang="zh-CN" dirty="0"/>
          </a:p>
          <a:p>
            <a:r>
              <a:rPr lang="zh-CN" altLang="en-US" dirty="0"/>
              <a:t>利用插件实现一个过滤机制：</a:t>
            </a:r>
            <a:endParaRPr lang="en-US" altLang="zh-CN" dirty="0"/>
          </a:p>
          <a:p>
            <a:pPr lvl="1"/>
            <a:r>
              <a:rPr lang="zh-CN" altLang="en-US" dirty="0"/>
              <a:t>当使用 </a:t>
            </a:r>
            <a:r>
              <a:rPr lang="en-US" altLang="zh-CN" dirty="0">
                <a:solidFill>
                  <a:schemeClr val="accent1"/>
                </a:solidFill>
                <a:latin typeface="Consolas" panose="020B0609020204030204" pitchFamily="49" charset="0"/>
              </a:rPr>
              <a:t>-</a:t>
            </a:r>
            <a:r>
              <a:rPr lang="en-US" altLang="zh-CN" dirty="0" err="1">
                <a:solidFill>
                  <a:schemeClr val="accent1"/>
                </a:solidFill>
                <a:latin typeface="Consolas" panose="020B0609020204030204" pitchFamily="49" charset="0"/>
              </a:rPr>
              <a:t>mhost</a:t>
            </a:r>
            <a:r>
              <a:rPr lang="en-US" altLang="zh-CN" dirty="0"/>
              <a:t> </a:t>
            </a:r>
            <a:r>
              <a:rPr lang="zh-CN" altLang="en-US" dirty="0"/>
              <a:t>编译时，仅保留主核代码，并将从核入口函数变换为 </a:t>
            </a:r>
            <a:r>
              <a:rPr lang="en-US" altLang="zh-CN" dirty="0"/>
              <a:t>spawn wrapper</a:t>
            </a:r>
            <a:r>
              <a:rPr lang="zh-CN" altLang="en-US" dirty="0"/>
              <a:t>。</a:t>
            </a:r>
            <a:endParaRPr lang="en-US" altLang="zh-CN" dirty="0"/>
          </a:p>
          <a:p>
            <a:pPr lvl="1"/>
            <a:r>
              <a:rPr lang="zh-CN" altLang="en-US" dirty="0"/>
              <a:t>当使用 </a:t>
            </a:r>
            <a:r>
              <a:rPr lang="en-US" altLang="zh-CN" dirty="0">
                <a:solidFill>
                  <a:schemeClr val="accent1"/>
                </a:solidFill>
                <a:latin typeface="Consolas" panose="020B0609020204030204" pitchFamily="49" charset="0"/>
              </a:rPr>
              <a:t>-</a:t>
            </a:r>
            <a:r>
              <a:rPr lang="en-US" altLang="zh-CN" dirty="0" err="1">
                <a:solidFill>
                  <a:schemeClr val="accent1"/>
                </a:solidFill>
                <a:latin typeface="Consolas" panose="020B0609020204030204" pitchFamily="49" charset="0"/>
              </a:rPr>
              <a:t>mslave</a:t>
            </a:r>
            <a:r>
              <a:rPr lang="en-US" altLang="zh-CN" dirty="0"/>
              <a:t> </a:t>
            </a:r>
            <a:r>
              <a:rPr lang="zh-CN" altLang="en-US" dirty="0"/>
              <a:t>编译时，仅保留从核代码。</a:t>
            </a:r>
            <a:endParaRPr lang="en-US" altLang="zh-CN" dirty="0"/>
          </a:p>
          <a:p>
            <a:r>
              <a:rPr lang="zh-CN" altLang="en-US" dirty="0"/>
              <a:t>以 </a:t>
            </a:r>
            <a:r>
              <a:rPr lang="en-US" altLang="zh-CN" dirty="0">
                <a:solidFill>
                  <a:schemeClr val="accent1"/>
                </a:solidFill>
                <a:latin typeface="Consolas" panose="020B0609020204030204" pitchFamily="49" charset="0"/>
              </a:rPr>
              <a:t>-</a:t>
            </a:r>
            <a:r>
              <a:rPr lang="en-US" altLang="zh-CN" dirty="0" err="1">
                <a:solidFill>
                  <a:schemeClr val="accent1"/>
                </a:solidFill>
                <a:latin typeface="Consolas" panose="020B0609020204030204" pitchFamily="49" charset="0"/>
              </a:rPr>
              <a:t>mhost</a:t>
            </a:r>
            <a:r>
              <a:rPr lang="en-US" altLang="zh-CN" dirty="0"/>
              <a:t> </a:t>
            </a:r>
            <a:r>
              <a:rPr lang="zh-CN" altLang="en-US" dirty="0"/>
              <a:t>和 </a:t>
            </a:r>
            <a:r>
              <a:rPr lang="en-US" altLang="zh-CN" dirty="0">
                <a:solidFill>
                  <a:schemeClr val="accent1"/>
                </a:solidFill>
                <a:latin typeface="Consolas" panose="020B0609020204030204" pitchFamily="49" charset="0"/>
              </a:rPr>
              <a:t>-</a:t>
            </a:r>
            <a:r>
              <a:rPr lang="en-US" altLang="zh-CN" dirty="0" err="1">
                <a:solidFill>
                  <a:schemeClr val="accent1"/>
                </a:solidFill>
                <a:latin typeface="Consolas" panose="020B0609020204030204" pitchFamily="49" charset="0"/>
              </a:rPr>
              <a:t>mslave</a:t>
            </a:r>
            <a:r>
              <a:rPr lang="en-US" altLang="zh-CN" dirty="0"/>
              <a:t> </a:t>
            </a:r>
            <a:r>
              <a:rPr lang="zh-CN" altLang="en-US" dirty="0"/>
              <a:t>分别编译后链接。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4FA5304-7D3F-4CDA-BB1E-BEF7FE3BE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62A7FC5-E56D-4929-A4D4-7ADF8CBDA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831495-789B-4B64-BCD9-9D9043616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616835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77FA6C0-7BD1-4FAD-A67B-1F7A444D4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如何以最低代价使</a:t>
            </a:r>
            <a:r>
              <a:rPr lang="zh-CN" altLang="en-US" dirty="0">
                <a:solidFill>
                  <a:schemeClr val="accent2"/>
                </a:solidFill>
              </a:rPr>
              <a:t>标准库</a:t>
            </a:r>
            <a:r>
              <a:rPr lang="zh-CN" altLang="en-US" dirty="0"/>
              <a:t>和</a:t>
            </a:r>
            <a:r>
              <a:rPr lang="zh-CN" altLang="en-US" dirty="0">
                <a:solidFill>
                  <a:schemeClr val="accent2"/>
                </a:solidFill>
              </a:rPr>
              <a:t>申威主从交互库</a:t>
            </a:r>
            <a:r>
              <a:rPr lang="zh-CN" altLang="en-US" dirty="0"/>
              <a:t>可用？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8F2A36C-30A1-41A5-8B96-F5697B1B3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虽然主从核的标准库并非同一套，但可以认为其接口都符合 </a:t>
            </a:r>
            <a:r>
              <a:rPr lang="en-US" altLang="zh-CN" dirty="0"/>
              <a:t>C </a:t>
            </a:r>
            <a:r>
              <a:rPr lang="zh-CN" altLang="en-US" dirty="0"/>
              <a:t>语言标准：</a:t>
            </a:r>
            <a:endParaRPr lang="en-US" altLang="zh-CN" dirty="0"/>
          </a:p>
          <a:p>
            <a:pPr lvl="1"/>
            <a:r>
              <a:rPr lang="zh-CN" altLang="en-US" dirty="0"/>
              <a:t>在以 </a:t>
            </a:r>
            <a:r>
              <a:rPr lang="en-US" altLang="zh-CN" dirty="0">
                <a:solidFill>
                  <a:schemeClr val="accent1"/>
                </a:solidFill>
                <a:latin typeface="Consolas" panose="020B0609020204030204" pitchFamily="49" charset="0"/>
              </a:rPr>
              <a:t>-</a:t>
            </a:r>
            <a:r>
              <a:rPr lang="en-US" altLang="zh-CN" dirty="0" err="1">
                <a:solidFill>
                  <a:schemeClr val="accent1"/>
                </a:solidFill>
                <a:latin typeface="Consolas" panose="020B0609020204030204" pitchFamily="49" charset="0"/>
              </a:rPr>
              <a:t>mhost</a:t>
            </a:r>
            <a:r>
              <a:rPr lang="en-US" altLang="zh-CN" dirty="0"/>
              <a:t> </a:t>
            </a:r>
            <a:r>
              <a:rPr lang="zh-CN" altLang="en-US" dirty="0"/>
              <a:t>编译时，认为所有出现在编译器内置库中的函数声明是 </a:t>
            </a:r>
            <a:r>
              <a:rPr lang="en-US" altLang="zh-CN" dirty="0">
                <a:solidFill>
                  <a:schemeClr val="accent6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host</a:t>
            </a:r>
            <a:r>
              <a:rPr lang="en-US" altLang="zh-CN" dirty="0"/>
              <a:t> </a:t>
            </a:r>
            <a:r>
              <a:rPr lang="zh-CN" altLang="en-US" dirty="0"/>
              <a:t>的；</a:t>
            </a:r>
            <a:endParaRPr lang="en-US" altLang="zh-CN" dirty="0"/>
          </a:p>
          <a:p>
            <a:pPr lvl="1"/>
            <a:r>
              <a:rPr lang="zh-CN" altLang="en-US" dirty="0"/>
              <a:t>在以 </a:t>
            </a:r>
            <a:r>
              <a:rPr lang="en-US" altLang="zh-CN" dirty="0">
                <a:solidFill>
                  <a:schemeClr val="accent1"/>
                </a:solidFill>
                <a:latin typeface="Consolas" panose="020B0609020204030204" pitchFamily="49" charset="0"/>
              </a:rPr>
              <a:t>-</a:t>
            </a:r>
            <a:r>
              <a:rPr lang="en-US" altLang="zh-CN" dirty="0" err="1">
                <a:solidFill>
                  <a:schemeClr val="accent1"/>
                </a:solidFill>
                <a:latin typeface="Consolas" panose="020B0609020204030204" pitchFamily="49" charset="0"/>
              </a:rPr>
              <a:t>mslave</a:t>
            </a:r>
            <a:r>
              <a:rPr lang="en-US" altLang="zh-CN" dirty="0"/>
              <a:t> </a:t>
            </a:r>
            <a:r>
              <a:rPr lang="zh-CN" altLang="en-US" dirty="0"/>
              <a:t>编译时，认为所有出现在编译器内置库中的函数声明是 </a:t>
            </a:r>
            <a:r>
              <a:rPr lang="en-US" altLang="zh-CN" dirty="0">
                <a:solidFill>
                  <a:schemeClr val="accent6"/>
                </a:solidFill>
                <a:latin typeface="Consolas" panose="020B0609020204030204" pitchFamily="49" charset="0"/>
                <a:ea typeface="Fira Code" panose="020B0809050000020004" pitchFamily="49" charset="0"/>
              </a:rPr>
              <a:t>slave</a:t>
            </a:r>
            <a:r>
              <a:rPr lang="en-US" altLang="zh-CN" dirty="0"/>
              <a:t> </a:t>
            </a:r>
            <a:r>
              <a:rPr lang="zh-CN" altLang="en-US" dirty="0"/>
              <a:t>的。</a:t>
            </a:r>
            <a:endParaRPr lang="en-US" altLang="zh-CN" dirty="0"/>
          </a:p>
          <a:p>
            <a:r>
              <a:rPr lang="zh-CN" altLang="en-US" dirty="0"/>
              <a:t>对于主从交互库，通过一套 </a:t>
            </a:r>
            <a:r>
              <a:rPr lang="en-US" altLang="zh-CN" dirty="0"/>
              <a:t>pragma </a:t>
            </a:r>
            <a:r>
              <a:rPr lang="zh-CN" altLang="en-US" dirty="0"/>
              <a:t>来修改头文件：</a:t>
            </a:r>
            <a:endParaRPr lang="en-US" altLang="zh-CN" dirty="0"/>
          </a:p>
          <a:p>
            <a:pPr lvl="1"/>
            <a:r>
              <a:rPr lang="en-US" altLang="zh-CN" dirty="0">
                <a:solidFill>
                  <a:schemeClr val="accent1"/>
                </a:solidFill>
                <a:latin typeface="Consolas" panose="020B0609020204030204" pitchFamily="49" charset="0"/>
              </a:rPr>
              <a:t>#pragma</a:t>
            </a:r>
            <a:r>
              <a:rPr lang="en-US" altLang="zh-CN" dirty="0"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chemeClr val="accent2"/>
                </a:solidFill>
                <a:latin typeface="Consolas" panose="020B0609020204030204" pitchFamily="49" charset="0"/>
              </a:rPr>
              <a:t>swhc</a:t>
            </a:r>
            <a:r>
              <a:rPr lang="en-US" altLang="zh-CN" dirty="0">
                <a:latin typeface="Consolas" panose="020B0609020204030204" pitchFamily="49" charset="0"/>
              </a:rPr>
              <a:t> (</a:t>
            </a:r>
            <a:r>
              <a:rPr lang="en-US" altLang="zh-CN" dirty="0">
                <a:solidFill>
                  <a:schemeClr val="accent6"/>
                </a:solidFill>
                <a:latin typeface="Consolas" panose="020B0609020204030204" pitchFamily="49" charset="0"/>
              </a:rPr>
              <a:t>push</a:t>
            </a:r>
            <a:r>
              <a:rPr lang="en-US" altLang="zh-CN" dirty="0">
                <a:latin typeface="Consolas" panose="020B0609020204030204" pitchFamily="49" charset="0"/>
              </a:rPr>
              <a:t> (</a:t>
            </a:r>
            <a:r>
              <a:rPr lang="en-US" altLang="zh-CN" dirty="0" err="1">
                <a:latin typeface="Consolas" panose="020B0609020204030204" pitchFamily="49" charset="0"/>
              </a:rPr>
              <a:t>host|slave</a:t>
            </a:r>
            <a:r>
              <a:rPr lang="en-US" altLang="zh-CN" dirty="0">
                <a:latin typeface="Consolas" panose="020B0609020204030204" pitchFamily="49" charset="0"/>
              </a:rPr>
              <a:t>)|</a:t>
            </a:r>
            <a:r>
              <a:rPr lang="en-US" altLang="zh-CN" dirty="0">
                <a:solidFill>
                  <a:schemeClr val="accent6"/>
                </a:solidFill>
                <a:latin typeface="Consolas" panose="020B0609020204030204" pitchFamily="49" charset="0"/>
              </a:rPr>
              <a:t>pop</a:t>
            </a:r>
            <a:r>
              <a:rPr lang="en-US" altLang="zh-CN" dirty="0">
                <a:latin typeface="Consolas" panose="020B0609020204030204" pitchFamily="49" charset="0"/>
              </a:rPr>
              <a:t>)</a:t>
            </a:r>
          </a:p>
          <a:p>
            <a:pPr lvl="2"/>
            <a:r>
              <a:rPr lang="zh-CN" altLang="en-US" dirty="0"/>
              <a:t>经过一次 </a:t>
            </a:r>
            <a:r>
              <a:rPr lang="en-US" altLang="zh-CN" dirty="0"/>
              <a:t>push </a:t>
            </a:r>
            <a:r>
              <a:rPr lang="zh-CN" altLang="en-US" dirty="0"/>
              <a:t>后，将当前函数默认种类改为对应的架构；</a:t>
            </a:r>
            <a:endParaRPr lang="en-US" altLang="zh-CN" dirty="0"/>
          </a:p>
          <a:p>
            <a:pPr lvl="2"/>
            <a:r>
              <a:rPr lang="zh-CN" altLang="en-US" dirty="0"/>
              <a:t>完成一段声明 </a:t>
            </a:r>
            <a:r>
              <a:rPr lang="en-US" altLang="zh-CN" dirty="0"/>
              <a:t>pop </a:t>
            </a:r>
            <a:r>
              <a:rPr lang="zh-CN" altLang="en-US" dirty="0"/>
              <a:t>后，恢复原先的默认架构（主核）。</a:t>
            </a:r>
            <a:endParaRPr lang="en-US" altLang="zh-CN" dirty="0"/>
          </a:p>
          <a:p>
            <a:pPr lvl="1"/>
            <a:r>
              <a:rPr lang="zh-CN" altLang="en-US" dirty="0"/>
              <a:t>在主从交互库的头文件中，将条件编译语句（</a:t>
            </a:r>
            <a:r>
              <a:rPr lang="en-US" altLang="zh-CN" dirty="0">
                <a:latin typeface="Consolas" panose="020B0609020204030204" pitchFamily="49" charset="0"/>
              </a:rPr>
              <a:t>#ifdef __</a:t>
            </a:r>
            <a:r>
              <a:rPr lang="en-US" altLang="zh-CN" dirty="0" err="1">
                <a:latin typeface="Consolas" panose="020B0609020204030204" pitchFamily="49" charset="0"/>
              </a:rPr>
              <a:t>sw_host</a:t>
            </a:r>
            <a:r>
              <a:rPr lang="en-US" altLang="zh-CN" dirty="0">
                <a:latin typeface="Consolas" panose="020B0609020204030204" pitchFamily="49" charset="0"/>
              </a:rPr>
              <a:t>__</a:t>
            </a:r>
            <a:r>
              <a:rPr lang="en-US" altLang="zh-CN" dirty="0"/>
              <a:t> </a:t>
            </a:r>
            <a:r>
              <a:rPr lang="zh-CN" altLang="en-US" dirty="0"/>
              <a:t>等）替换为相应的 </a:t>
            </a:r>
            <a:r>
              <a:rPr lang="en-US" altLang="zh-CN" dirty="0"/>
              <a:t>pragma</a:t>
            </a:r>
            <a:r>
              <a:rPr lang="zh-CN" altLang="en-US" dirty="0"/>
              <a:t>。</a:t>
            </a:r>
            <a:endParaRPr lang="en-US" altLang="zh-CN" dirty="0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170698C-0C58-496B-A9AB-42FF884AE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5B989-6043-42B5-A5C6-2D4975C3E263}" type="datetime1">
              <a:rPr lang="zh-CN" altLang="en-US" smtClean="0"/>
              <a:t>2020/10/17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25C83C4-D321-4F63-BADD-6ABB40E05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PACMAN @ Tsinghua University</a:t>
            </a: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847859C-0BAA-4680-9183-7C1B2F245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AFA5A-1113-44AC-B04D-DBE8E35A4504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279600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PACMAN Powerpoint Theme - Modified">
  <a:themeElements>
    <a:clrScheme name="自定义 1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6D81D5"/>
      </a:accent2>
      <a:accent3>
        <a:srgbClr val="36A5E2"/>
      </a:accent3>
      <a:accent4>
        <a:srgbClr val="3ECEC7"/>
      </a:accent4>
      <a:accent5>
        <a:srgbClr val="3BDDA3"/>
      </a:accent5>
      <a:accent6>
        <a:srgbClr val="EBA53D"/>
      </a:accent6>
      <a:hlink>
        <a:srgbClr val="69A020"/>
      </a:hlink>
      <a:folHlink>
        <a:srgbClr val="8C8C8C"/>
      </a:folHlink>
    </a:clrScheme>
    <a:fontScheme name="自定义 3">
      <a:majorFont>
        <a:latin typeface="Trebuchet MS"/>
        <a:ea typeface="等线"/>
        <a:cs typeface=""/>
      </a:majorFont>
      <a:minorFont>
        <a:latin typeface="Cambria"/>
        <a:ea typeface="华文中宋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CMAN Powerpoint Theme - Modified" id="{6A6E49B8-1028-43D1-B077-4AC9406E7B24}" vid="{7213CCF6-E7F2-45F4-ACEE-E1891B897A81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PACMAN Powerpoint Theme - Modified</Template>
  <TotalTime>1720</TotalTime>
  <Words>1211</Words>
  <Application>Microsoft Office PowerPoint</Application>
  <PresentationFormat>宽屏</PresentationFormat>
  <Paragraphs>169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等线</vt:lpstr>
      <vt:lpstr>Arial</vt:lpstr>
      <vt:lpstr>Calibri</vt:lpstr>
      <vt:lpstr>Cambria</vt:lpstr>
      <vt:lpstr>Consolas</vt:lpstr>
      <vt:lpstr>Trebuchet MS</vt:lpstr>
      <vt:lpstr>PACMAN Powerpoint Theme - Modified</vt:lpstr>
      <vt:lpstr>基于 GCC 开发异构处理器编程插件</vt:lpstr>
      <vt:lpstr>问题 &amp; 目标</vt:lpstr>
      <vt:lpstr>背景</vt:lpstr>
      <vt:lpstr>代码示例</vt:lpstr>
      <vt:lpstr>如何改善？</vt:lpstr>
      <vt:lpstr>方案设计</vt:lpstr>
      <vt:lpstr>编译器现状</vt:lpstr>
      <vt:lpstr>如何实现一份代码、两份二进制、混合链接？</vt:lpstr>
      <vt:lpstr>如何以最低代价使标准库和申威主从交互库可用？</vt:lpstr>
      <vt:lpstr>插件实现</vt:lpstr>
      <vt:lpstr>开发经验</vt:lpstr>
      <vt:lpstr>参考材料查找</vt:lpstr>
      <vt:lpstr>开发与调试</vt:lpstr>
      <vt:lpstr>一些更加 fancy 的事情</vt:lpstr>
      <vt:lpstr>With Template?</vt:lpstr>
      <vt:lpstr>With Lambda Expression?</vt:lpstr>
      <vt:lpstr>One step further: STL/Thrust-like Algorithm library</vt:lpstr>
      <vt:lpstr>谢谢！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基于 GCC 开发 异构处理器编程插件</dc:title>
  <dc:creator>Cao Blealtan</dc:creator>
  <cp:lastModifiedBy>Cao Blealtan</cp:lastModifiedBy>
  <cp:revision>2</cp:revision>
  <dcterms:created xsi:type="dcterms:W3CDTF">2020-10-14T07:30:20Z</dcterms:created>
  <dcterms:modified xsi:type="dcterms:W3CDTF">2020-10-17T09:49:53Z</dcterms:modified>
</cp:coreProperties>
</file>