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74"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94660"/>
  </p:normalViewPr>
  <p:slideViewPr>
    <p:cSldViewPr snapToGrid="0">
      <p:cViewPr varScale="1">
        <p:scale>
          <a:sx n="134" d="100"/>
          <a:sy n="134" d="100"/>
        </p:scale>
        <p:origin x="394" y="6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ealtan Cao" userId="04df657f9ba9bb61" providerId="LiveId" clId="{74A166E8-CA0E-4AB9-8DFC-96F9AF2A9439}"/>
    <pc:docChg chg="undo custSel addSld delSld modSld sldOrd">
      <pc:chgData name="Blealtan Cao" userId="04df657f9ba9bb61" providerId="LiveId" clId="{74A166E8-CA0E-4AB9-8DFC-96F9AF2A9439}" dt="2018-03-17T09:39:27.562" v="1847" actId="20577"/>
      <pc:docMkLst>
        <pc:docMk/>
      </pc:docMkLst>
      <pc:sldChg chg="modSp">
        <pc:chgData name="Blealtan Cao" userId="04df657f9ba9bb61" providerId="LiveId" clId="{74A166E8-CA0E-4AB9-8DFC-96F9AF2A9439}" dt="2018-03-17T09:23:09.579" v="918" actId="6549"/>
        <pc:sldMkLst>
          <pc:docMk/>
          <pc:sldMk cId="1334205282" sldId="256"/>
        </pc:sldMkLst>
        <pc:spChg chg="mod">
          <ac:chgData name="Blealtan Cao" userId="04df657f9ba9bb61" providerId="LiveId" clId="{74A166E8-CA0E-4AB9-8DFC-96F9AF2A9439}" dt="2018-03-17T09:23:09.579" v="918" actId="6549"/>
          <ac:spMkLst>
            <pc:docMk/>
            <pc:sldMk cId="1334205282" sldId="256"/>
            <ac:spMk id="2" creationId="{55A3A540-1645-463A-BDEA-A40D109956DB}"/>
          </ac:spMkLst>
        </pc:spChg>
        <pc:spChg chg="mod">
          <ac:chgData name="Blealtan Cao" userId="04df657f9ba9bb61" providerId="LiveId" clId="{74A166E8-CA0E-4AB9-8DFC-96F9AF2A9439}" dt="2018-03-17T08:40:36.698" v="70" actId="20577"/>
          <ac:spMkLst>
            <pc:docMk/>
            <pc:sldMk cId="1334205282" sldId="256"/>
            <ac:spMk id="3" creationId="{A3AFC56D-5852-4468-939C-24575778C475}"/>
          </ac:spMkLst>
        </pc:spChg>
      </pc:sldChg>
      <pc:sldChg chg="modSp add">
        <pc:chgData name="Blealtan Cao" userId="04df657f9ba9bb61" providerId="LiveId" clId="{74A166E8-CA0E-4AB9-8DFC-96F9AF2A9439}" dt="2018-03-17T08:41:07.225" v="119" actId="20577"/>
        <pc:sldMkLst>
          <pc:docMk/>
          <pc:sldMk cId="1615349910" sldId="257"/>
        </pc:sldMkLst>
        <pc:spChg chg="mod">
          <ac:chgData name="Blealtan Cao" userId="04df657f9ba9bb61" providerId="LiveId" clId="{74A166E8-CA0E-4AB9-8DFC-96F9AF2A9439}" dt="2018-03-17T08:40:52.043" v="73" actId="20577"/>
          <ac:spMkLst>
            <pc:docMk/>
            <pc:sldMk cId="1615349910" sldId="257"/>
            <ac:spMk id="2" creationId="{5D3A090C-CF38-46D3-B26E-13C6EC46ECAF}"/>
          </ac:spMkLst>
        </pc:spChg>
        <pc:spChg chg="mod">
          <ac:chgData name="Blealtan Cao" userId="04df657f9ba9bb61" providerId="LiveId" clId="{74A166E8-CA0E-4AB9-8DFC-96F9AF2A9439}" dt="2018-03-17T08:41:07.225" v="119" actId="20577"/>
          <ac:spMkLst>
            <pc:docMk/>
            <pc:sldMk cId="1615349910" sldId="257"/>
            <ac:spMk id="3" creationId="{4BFA9C6D-A485-43E1-B26D-3D6023E9624A}"/>
          </ac:spMkLst>
        </pc:spChg>
      </pc:sldChg>
      <pc:sldChg chg="modSp add">
        <pc:chgData name="Blealtan Cao" userId="04df657f9ba9bb61" providerId="LiveId" clId="{74A166E8-CA0E-4AB9-8DFC-96F9AF2A9439}" dt="2018-03-17T09:17:47.153" v="734" actId="27636"/>
        <pc:sldMkLst>
          <pc:docMk/>
          <pc:sldMk cId="2291001775" sldId="258"/>
        </pc:sldMkLst>
        <pc:spChg chg="mod">
          <ac:chgData name="Blealtan Cao" userId="04df657f9ba9bb61" providerId="LiveId" clId="{74A166E8-CA0E-4AB9-8DFC-96F9AF2A9439}" dt="2018-03-17T08:41:34.249" v="121"/>
          <ac:spMkLst>
            <pc:docMk/>
            <pc:sldMk cId="2291001775" sldId="258"/>
            <ac:spMk id="2" creationId="{2E9F9B64-6EE3-41E0-BB5E-33AE0FC9810B}"/>
          </ac:spMkLst>
        </pc:spChg>
        <pc:spChg chg="mod">
          <ac:chgData name="Blealtan Cao" userId="04df657f9ba9bb61" providerId="LiveId" clId="{74A166E8-CA0E-4AB9-8DFC-96F9AF2A9439}" dt="2018-03-17T09:17:47.153" v="734" actId="27636"/>
          <ac:spMkLst>
            <pc:docMk/>
            <pc:sldMk cId="2291001775" sldId="258"/>
            <ac:spMk id="3" creationId="{FA93AF06-EB08-42C7-A3C7-7AFC743B654B}"/>
          </ac:spMkLst>
        </pc:spChg>
      </pc:sldChg>
      <pc:sldChg chg="modSp add">
        <pc:chgData name="Blealtan Cao" userId="04df657f9ba9bb61" providerId="LiveId" clId="{74A166E8-CA0E-4AB9-8DFC-96F9AF2A9439}" dt="2018-03-17T08:52:19.155" v="317" actId="27636"/>
        <pc:sldMkLst>
          <pc:docMk/>
          <pc:sldMk cId="1728707632" sldId="259"/>
        </pc:sldMkLst>
        <pc:spChg chg="mod">
          <ac:chgData name="Blealtan Cao" userId="04df657f9ba9bb61" providerId="LiveId" clId="{74A166E8-CA0E-4AB9-8DFC-96F9AF2A9439}" dt="2018-03-17T08:45:55.833" v="174" actId="20577"/>
          <ac:spMkLst>
            <pc:docMk/>
            <pc:sldMk cId="1728707632" sldId="259"/>
            <ac:spMk id="2" creationId="{A97B7A96-7B6E-406F-A668-8E55E6D1F147}"/>
          </ac:spMkLst>
        </pc:spChg>
        <pc:spChg chg="mod">
          <ac:chgData name="Blealtan Cao" userId="04df657f9ba9bb61" providerId="LiveId" clId="{74A166E8-CA0E-4AB9-8DFC-96F9AF2A9439}" dt="2018-03-17T08:52:19.155" v="317" actId="27636"/>
          <ac:spMkLst>
            <pc:docMk/>
            <pc:sldMk cId="1728707632" sldId="259"/>
            <ac:spMk id="3" creationId="{90A5C1A4-BF65-4F7F-9E6A-3DD90285209C}"/>
          </ac:spMkLst>
        </pc:spChg>
      </pc:sldChg>
      <pc:sldChg chg="modSp add">
        <pc:chgData name="Blealtan Cao" userId="04df657f9ba9bb61" providerId="LiveId" clId="{74A166E8-CA0E-4AB9-8DFC-96F9AF2A9439}" dt="2018-03-17T08:56:38.296" v="387" actId="20577"/>
        <pc:sldMkLst>
          <pc:docMk/>
          <pc:sldMk cId="1893231338" sldId="260"/>
        </pc:sldMkLst>
        <pc:spChg chg="mod">
          <ac:chgData name="Blealtan Cao" userId="04df657f9ba9bb61" providerId="LiveId" clId="{74A166E8-CA0E-4AB9-8DFC-96F9AF2A9439}" dt="2018-03-17T08:55:41.388" v="337" actId="20577"/>
          <ac:spMkLst>
            <pc:docMk/>
            <pc:sldMk cId="1893231338" sldId="260"/>
            <ac:spMk id="2" creationId="{A3FD97C6-EE9E-4D4A-9802-D9B9A19E73FF}"/>
          </ac:spMkLst>
        </pc:spChg>
        <pc:spChg chg="mod">
          <ac:chgData name="Blealtan Cao" userId="04df657f9ba9bb61" providerId="LiveId" clId="{74A166E8-CA0E-4AB9-8DFC-96F9AF2A9439}" dt="2018-03-17T08:56:38.296" v="387" actId="20577"/>
          <ac:spMkLst>
            <pc:docMk/>
            <pc:sldMk cId="1893231338" sldId="260"/>
            <ac:spMk id="3" creationId="{4C7AFCD8-D842-4ECB-808D-BFE34C577C81}"/>
          </ac:spMkLst>
        </pc:spChg>
      </pc:sldChg>
      <pc:sldChg chg="modSp add">
        <pc:chgData name="Blealtan Cao" userId="04df657f9ba9bb61" providerId="LiveId" clId="{74A166E8-CA0E-4AB9-8DFC-96F9AF2A9439}" dt="2018-03-17T09:08:32.441" v="579" actId="16037"/>
        <pc:sldMkLst>
          <pc:docMk/>
          <pc:sldMk cId="2805920709" sldId="261"/>
        </pc:sldMkLst>
        <pc:spChg chg="mod">
          <ac:chgData name="Blealtan Cao" userId="04df657f9ba9bb61" providerId="LiveId" clId="{74A166E8-CA0E-4AB9-8DFC-96F9AF2A9439}" dt="2018-03-17T09:08:32.441" v="579" actId="16037"/>
          <ac:spMkLst>
            <pc:docMk/>
            <pc:sldMk cId="2805920709" sldId="261"/>
            <ac:spMk id="2" creationId="{E59340E6-944B-46EC-8262-D98C828D0295}"/>
          </ac:spMkLst>
        </pc:spChg>
        <pc:spChg chg="mod">
          <ac:chgData name="Blealtan Cao" userId="04df657f9ba9bb61" providerId="LiveId" clId="{74A166E8-CA0E-4AB9-8DFC-96F9AF2A9439}" dt="2018-03-17T09:03:56.071" v="457" actId="20577"/>
          <ac:spMkLst>
            <pc:docMk/>
            <pc:sldMk cId="2805920709" sldId="261"/>
            <ac:spMk id="3" creationId="{F01CA5B1-AB1B-43C3-96BE-2D825A0DD6BE}"/>
          </ac:spMkLst>
        </pc:spChg>
      </pc:sldChg>
      <pc:sldChg chg="addSp delSp modSp add mod setBg setClrOvrMap">
        <pc:chgData name="Blealtan Cao" userId="04df657f9ba9bb61" providerId="LiveId" clId="{74A166E8-CA0E-4AB9-8DFC-96F9AF2A9439}" dt="2018-03-17T09:05:41.406" v="569" actId="26606"/>
        <pc:sldMkLst>
          <pc:docMk/>
          <pc:sldMk cId="3664469153" sldId="262"/>
        </pc:sldMkLst>
        <pc:spChg chg="mod">
          <ac:chgData name="Blealtan Cao" userId="04df657f9ba9bb61" providerId="LiveId" clId="{74A166E8-CA0E-4AB9-8DFC-96F9AF2A9439}" dt="2018-03-17T09:05:41.406" v="569" actId="26606"/>
          <ac:spMkLst>
            <pc:docMk/>
            <pc:sldMk cId="3664469153" sldId="262"/>
            <ac:spMk id="2" creationId="{2E49A499-9981-4D93-8BED-DE51CB173A0A}"/>
          </ac:spMkLst>
        </pc:spChg>
        <pc:spChg chg="del">
          <ac:chgData name="Blealtan Cao" userId="04df657f9ba9bb61" providerId="LiveId" clId="{74A166E8-CA0E-4AB9-8DFC-96F9AF2A9439}" dt="2018-03-17T09:04:28.852" v="459"/>
          <ac:spMkLst>
            <pc:docMk/>
            <pc:sldMk cId="3664469153" sldId="262"/>
            <ac:spMk id="3" creationId="{F1B42B06-10B2-42E4-A534-40F710447C6C}"/>
          </ac:spMkLst>
        </pc:spChg>
        <pc:spChg chg="mod">
          <ac:chgData name="Blealtan Cao" userId="04df657f9ba9bb61" providerId="LiveId" clId="{74A166E8-CA0E-4AB9-8DFC-96F9AF2A9439}" dt="2018-03-17T09:05:41.406" v="569" actId="26606"/>
          <ac:spMkLst>
            <pc:docMk/>
            <pc:sldMk cId="3664469153" sldId="262"/>
            <ac:spMk id="4" creationId="{AD80293D-F7F4-4124-874E-88FA0E559EA1}"/>
          </ac:spMkLst>
        </pc:spChg>
        <pc:spChg chg="add del">
          <ac:chgData name="Blealtan Cao" userId="04df657f9ba9bb61" providerId="LiveId" clId="{74A166E8-CA0E-4AB9-8DFC-96F9AF2A9439}" dt="2018-03-17T09:04:47.465" v="461" actId="26606"/>
          <ac:spMkLst>
            <pc:docMk/>
            <pc:sldMk cId="3664469153" sldId="262"/>
            <ac:spMk id="71" creationId="{5FA21C72-692C-49FD-9EB4-DDDDDEBD4BD6}"/>
          </ac:spMkLst>
        </pc:spChg>
        <pc:spChg chg="add del">
          <ac:chgData name="Blealtan Cao" userId="04df657f9ba9bb61" providerId="LiveId" clId="{74A166E8-CA0E-4AB9-8DFC-96F9AF2A9439}" dt="2018-03-17T09:04:47.465" v="461" actId="26606"/>
          <ac:spMkLst>
            <pc:docMk/>
            <pc:sldMk cId="3664469153" sldId="262"/>
            <ac:spMk id="73" creationId="{FBAF941A-6830-47A3-B63C-7C7B66AEA73B}"/>
          </ac:spMkLst>
        </pc:spChg>
        <pc:spChg chg="add">
          <ac:chgData name="Blealtan Cao" userId="04df657f9ba9bb61" providerId="LiveId" clId="{74A166E8-CA0E-4AB9-8DFC-96F9AF2A9439}" dt="2018-03-17T09:05:41.406" v="569" actId="26606"/>
          <ac:spMkLst>
            <pc:docMk/>
            <pc:sldMk cId="3664469153" sldId="262"/>
            <ac:spMk id="1028" creationId="{6981E6A2-4656-4CFE-9BF4-39D81EE2CA9B}"/>
          </ac:spMkLst>
        </pc:spChg>
        <pc:picChg chg="add mod ord">
          <ac:chgData name="Blealtan Cao" userId="04df657f9ba9bb61" providerId="LiveId" clId="{74A166E8-CA0E-4AB9-8DFC-96F9AF2A9439}" dt="2018-03-17T09:04:47.470" v="462" actId="26606"/>
          <ac:picMkLst>
            <pc:docMk/>
            <pc:sldMk cId="3664469153" sldId="262"/>
            <ac:picMk id="1026" creationId="{2E555D99-DAF1-402E-8728-411A27BD7867}"/>
          </ac:picMkLst>
        </pc:picChg>
      </pc:sldChg>
      <pc:sldChg chg="modSp add">
        <pc:chgData name="Blealtan Cao" userId="04df657f9ba9bb61" providerId="LiveId" clId="{74A166E8-CA0E-4AB9-8DFC-96F9AF2A9439}" dt="2018-03-17T09:35:55.342" v="1752" actId="20577"/>
        <pc:sldMkLst>
          <pc:docMk/>
          <pc:sldMk cId="3623798385" sldId="263"/>
        </pc:sldMkLst>
        <pc:spChg chg="mod">
          <ac:chgData name="Blealtan Cao" userId="04df657f9ba9bb61" providerId="LiveId" clId="{74A166E8-CA0E-4AB9-8DFC-96F9AF2A9439}" dt="2018-03-17T09:27:12.102" v="1168" actId="20577"/>
          <ac:spMkLst>
            <pc:docMk/>
            <pc:sldMk cId="3623798385" sldId="263"/>
            <ac:spMk id="2" creationId="{9FDB43FC-86F0-4F70-BADC-EF86F7CF8B4A}"/>
          </ac:spMkLst>
        </pc:spChg>
        <pc:spChg chg="mod">
          <ac:chgData name="Blealtan Cao" userId="04df657f9ba9bb61" providerId="LiveId" clId="{74A166E8-CA0E-4AB9-8DFC-96F9AF2A9439}" dt="2018-03-17T09:35:55.342" v="1752" actId="20577"/>
          <ac:spMkLst>
            <pc:docMk/>
            <pc:sldMk cId="3623798385" sldId="263"/>
            <ac:spMk id="3" creationId="{6D3C8085-F133-412D-A872-8FCA0F1948D8}"/>
          </ac:spMkLst>
        </pc:spChg>
      </pc:sldChg>
      <pc:sldChg chg="modSp add">
        <pc:chgData name="Blealtan Cao" userId="04df657f9ba9bb61" providerId="LiveId" clId="{74A166E8-CA0E-4AB9-8DFC-96F9AF2A9439}" dt="2018-03-17T09:28:17.336" v="1214" actId="20577"/>
        <pc:sldMkLst>
          <pc:docMk/>
          <pc:sldMk cId="2440964686" sldId="264"/>
        </pc:sldMkLst>
        <pc:spChg chg="mod">
          <ac:chgData name="Blealtan Cao" userId="04df657f9ba9bb61" providerId="LiveId" clId="{74A166E8-CA0E-4AB9-8DFC-96F9AF2A9439}" dt="2018-03-17T09:10:09.500" v="594" actId="20577"/>
          <ac:spMkLst>
            <pc:docMk/>
            <pc:sldMk cId="2440964686" sldId="264"/>
            <ac:spMk id="2" creationId="{DC23DAEB-DFD7-4D39-BB9F-0079D6B7A585}"/>
          </ac:spMkLst>
        </pc:spChg>
        <pc:spChg chg="mod">
          <ac:chgData name="Blealtan Cao" userId="04df657f9ba9bb61" providerId="LiveId" clId="{74A166E8-CA0E-4AB9-8DFC-96F9AF2A9439}" dt="2018-03-17T09:28:17.336" v="1214" actId="20577"/>
          <ac:spMkLst>
            <pc:docMk/>
            <pc:sldMk cId="2440964686" sldId="264"/>
            <ac:spMk id="3" creationId="{81C18FA5-DED9-4487-855C-9966927DECC2}"/>
          </ac:spMkLst>
        </pc:spChg>
      </pc:sldChg>
      <pc:sldChg chg="addSp delSp modSp add mod setBg">
        <pc:chgData name="Blealtan Cao" userId="04df657f9ba9bb61" providerId="LiveId" clId="{74A166E8-CA0E-4AB9-8DFC-96F9AF2A9439}" dt="2018-03-17T09:17:47.171" v="735" actId="27636"/>
        <pc:sldMkLst>
          <pc:docMk/>
          <pc:sldMk cId="3028707301" sldId="265"/>
        </pc:sldMkLst>
        <pc:spChg chg="mod">
          <ac:chgData name="Blealtan Cao" userId="04df657f9ba9bb61" providerId="LiveId" clId="{74A166E8-CA0E-4AB9-8DFC-96F9AF2A9439}" dt="2018-03-17T09:15:24.739" v="711" actId="26606"/>
          <ac:spMkLst>
            <pc:docMk/>
            <pc:sldMk cId="3028707301" sldId="265"/>
            <ac:spMk id="2" creationId="{6DE71FA1-7193-445E-AA99-B342A0F19692}"/>
          </ac:spMkLst>
        </pc:spChg>
        <pc:spChg chg="mod">
          <ac:chgData name="Blealtan Cao" userId="04df657f9ba9bb61" providerId="LiveId" clId="{74A166E8-CA0E-4AB9-8DFC-96F9AF2A9439}" dt="2018-03-17T09:17:47.171" v="735" actId="27636"/>
          <ac:spMkLst>
            <pc:docMk/>
            <pc:sldMk cId="3028707301" sldId="265"/>
            <ac:spMk id="3" creationId="{5C77D46C-9EC6-419A-ACA7-A5299F6E54BA}"/>
          </ac:spMkLst>
        </pc:spChg>
        <pc:spChg chg="add del mod">
          <ac:chgData name="Blealtan Cao" userId="04df657f9ba9bb61" providerId="LiveId" clId="{74A166E8-CA0E-4AB9-8DFC-96F9AF2A9439}" dt="2018-03-17T09:14:39.247" v="707"/>
          <ac:spMkLst>
            <pc:docMk/>
            <pc:sldMk cId="3028707301" sldId="265"/>
            <ac:spMk id="4" creationId="{646B9461-399A-44FB-A2E9-87DC20A9F624}"/>
          </ac:spMkLst>
        </pc:spChg>
        <pc:spChg chg="add">
          <ac:chgData name="Blealtan Cao" userId="04df657f9ba9bb61" providerId="LiveId" clId="{74A166E8-CA0E-4AB9-8DFC-96F9AF2A9439}" dt="2018-03-17T09:15:24.739" v="711" actId="26606"/>
          <ac:spMkLst>
            <pc:docMk/>
            <pc:sldMk cId="3028707301" sldId="265"/>
            <ac:spMk id="7" creationId="{6515FC82-3453-4CBE-8895-4CCFF339529E}"/>
          </ac:spMkLst>
        </pc:spChg>
        <pc:spChg chg="add">
          <ac:chgData name="Blealtan Cao" userId="04df657f9ba9bb61" providerId="LiveId" clId="{74A166E8-CA0E-4AB9-8DFC-96F9AF2A9439}" dt="2018-03-17T09:15:24.739" v="711" actId="26606"/>
          <ac:spMkLst>
            <pc:docMk/>
            <pc:sldMk cId="3028707301" sldId="265"/>
            <ac:spMk id="8" creationId="{C5FD847B-65C0-4027-8DFC-70CB424514F8}"/>
          </ac:spMkLst>
        </pc:spChg>
        <pc:spChg chg="add del">
          <ac:chgData name="Blealtan Cao" userId="04df657f9ba9bb61" providerId="LiveId" clId="{74A166E8-CA0E-4AB9-8DFC-96F9AF2A9439}" dt="2018-03-17T09:15:07.103" v="710" actId="26606"/>
          <ac:spMkLst>
            <pc:docMk/>
            <pc:sldMk cId="3028707301" sldId="265"/>
            <ac:spMk id="10" creationId="{1660E788-AFA9-4A1B-9991-6AA74632A15B}"/>
          </ac:spMkLst>
        </pc:spChg>
        <pc:spChg chg="add del">
          <ac:chgData name="Blealtan Cao" userId="04df657f9ba9bb61" providerId="LiveId" clId="{74A166E8-CA0E-4AB9-8DFC-96F9AF2A9439}" dt="2018-03-17T09:15:07.103" v="710" actId="26606"/>
          <ac:spMkLst>
            <pc:docMk/>
            <pc:sldMk cId="3028707301" sldId="265"/>
            <ac:spMk id="12" creationId="{867D4867-5BA7-4462-B2F6-A23F4A622AA7}"/>
          </ac:spMkLst>
        </pc:spChg>
        <pc:picChg chg="add mod ord">
          <ac:chgData name="Blealtan Cao" userId="04df657f9ba9bb61" providerId="LiveId" clId="{74A166E8-CA0E-4AB9-8DFC-96F9AF2A9439}" dt="2018-03-17T09:15:29.469" v="712" actId="27614"/>
          <ac:picMkLst>
            <pc:docMk/>
            <pc:sldMk cId="3028707301" sldId="265"/>
            <ac:picMk id="5" creationId="{A428E781-AF3C-4BB5-A963-181700D3E0BB}"/>
          </ac:picMkLst>
        </pc:picChg>
      </pc:sldChg>
      <pc:sldChg chg="modSp add">
        <pc:chgData name="Blealtan Cao" userId="04df657f9ba9bb61" providerId="LiveId" clId="{74A166E8-CA0E-4AB9-8DFC-96F9AF2A9439}" dt="2018-03-17T09:16:21.175" v="724" actId="20577"/>
        <pc:sldMkLst>
          <pc:docMk/>
          <pc:sldMk cId="2153772493" sldId="266"/>
        </pc:sldMkLst>
        <pc:spChg chg="mod">
          <ac:chgData name="Blealtan Cao" userId="04df657f9ba9bb61" providerId="LiveId" clId="{74A166E8-CA0E-4AB9-8DFC-96F9AF2A9439}" dt="2018-03-17T09:15:44.028" v="714"/>
          <ac:spMkLst>
            <pc:docMk/>
            <pc:sldMk cId="2153772493" sldId="266"/>
            <ac:spMk id="2" creationId="{E05C28A4-F9F3-4A29-B58A-61116647FA3F}"/>
          </ac:spMkLst>
        </pc:spChg>
        <pc:spChg chg="mod">
          <ac:chgData name="Blealtan Cao" userId="04df657f9ba9bb61" providerId="LiveId" clId="{74A166E8-CA0E-4AB9-8DFC-96F9AF2A9439}" dt="2018-03-17T09:16:21.175" v="724" actId="20577"/>
          <ac:spMkLst>
            <pc:docMk/>
            <pc:sldMk cId="2153772493" sldId="266"/>
            <ac:spMk id="3" creationId="{55C6E4D2-A4BC-44DD-9657-93880A5958C2}"/>
          </ac:spMkLst>
        </pc:spChg>
      </pc:sldChg>
      <pc:sldChg chg="add del">
        <pc:chgData name="Blealtan Cao" userId="04df657f9ba9bb61" providerId="LiveId" clId="{74A166E8-CA0E-4AB9-8DFC-96F9AF2A9439}" dt="2018-03-17T09:12:57.845" v="705" actId="2696"/>
        <pc:sldMkLst>
          <pc:docMk/>
          <pc:sldMk cId="4200610802" sldId="266"/>
        </pc:sldMkLst>
      </pc:sldChg>
      <pc:sldChg chg="modSp add">
        <pc:chgData name="Blealtan Cao" userId="04df657f9ba9bb61" providerId="LiveId" clId="{74A166E8-CA0E-4AB9-8DFC-96F9AF2A9439}" dt="2018-03-17T09:17:26.223" v="733" actId="20577"/>
        <pc:sldMkLst>
          <pc:docMk/>
          <pc:sldMk cId="1615470509" sldId="267"/>
        </pc:sldMkLst>
        <pc:spChg chg="mod">
          <ac:chgData name="Blealtan Cao" userId="04df657f9ba9bb61" providerId="LiveId" clId="{74A166E8-CA0E-4AB9-8DFC-96F9AF2A9439}" dt="2018-03-17T09:16:59.365" v="726"/>
          <ac:spMkLst>
            <pc:docMk/>
            <pc:sldMk cId="1615470509" sldId="267"/>
            <ac:spMk id="2" creationId="{28550EDA-B7D7-4CF1-B721-6D956A1B3C26}"/>
          </ac:spMkLst>
        </pc:spChg>
        <pc:spChg chg="mod">
          <ac:chgData name="Blealtan Cao" userId="04df657f9ba9bb61" providerId="LiveId" clId="{74A166E8-CA0E-4AB9-8DFC-96F9AF2A9439}" dt="2018-03-17T09:17:26.223" v="733" actId="20577"/>
          <ac:spMkLst>
            <pc:docMk/>
            <pc:sldMk cId="1615470509" sldId="267"/>
            <ac:spMk id="3" creationId="{474FF615-AABD-47EC-BCDE-D0C47DA7B854}"/>
          </ac:spMkLst>
        </pc:spChg>
      </pc:sldChg>
      <pc:sldChg chg="modSp add">
        <pc:chgData name="Blealtan Cao" userId="04df657f9ba9bb61" providerId="LiveId" clId="{74A166E8-CA0E-4AB9-8DFC-96F9AF2A9439}" dt="2018-03-17T09:18:21.935" v="742" actId="20577"/>
        <pc:sldMkLst>
          <pc:docMk/>
          <pc:sldMk cId="2452862232" sldId="268"/>
        </pc:sldMkLst>
        <pc:spChg chg="mod">
          <ac:chgData name="Blealtan Cao" userId="04df657f9ba9bb61" providerId="LiveId" clId="{74A166E8-CA0E-4AB9-8DFC-96F9AF2A9439}" dt="2018-03-17T09:18:21.935" v="742" actId="20577"/>
          <ac:spMkLst>
            <pc:docMk/>
            <pc:sldMk cId="2452862232" sldId="268"/>
            <ac:spMk id="2" creationId="{B91E28BF-BF4C-4578-950C-57E94DAFDDF8}"/>
          </ac:spMkLst>
        </pc:spChg>
      </pc:sldChg>
      <pc:sldChg chg="modSp add">
        <pc:chgData name="Blealtan Cao" userId="04df657f9ba9bb61" providerId="LiveId" clId="{74A166E8-CA0E-4AB9-8DFC-96F9AF2A9439}" dt="2018-03-17T09:19:11.328" v="754" actId="20577"/>
        <pc:sldMkLst>
          <pc:docMk/>
          <pc:sldMk cId="1294763491" sldId="269"/>
        </pc:sldMkLst>
        <pc:spChg chg="mod">
          <ac:chgData name="Blealtan Cao" userId="04df657f9ba9bb61" providerId="LiveId" clId="{74A166E8-CA0E-4AB9-8DFC-96F9AF2A9439}" dt="2018-03-17T09:18:57.063" v="751" actId="20577"/>
          <ac:spMkLst>
            <pc:docMk/>
            <pc:sldMk cId="1294763491" sldId="269"/>
            <ac:spMk id="2" creationId="{A559EE64-604D-446E-97C3-6D67DDE07EA0}"/>
          </ac:spMkLst>
        </pc:spChg>
        <pc:spChg chg="mod">
          <ac:chgData name="Blealtan Cao" userId="04df657f9ba9bb61" providerId="LiveId" clId="{74A166E8-CA0E-4AB9-8DFC-96F9AF2A9439}" dt="2018-03-17T09:19:11.328" v="754" actId="20577"/>
          <ac:spMkLst>
            <pc:docMk/>
            <pc:sldMk cId="1294763491" sldId="269"/>
            <ac:spMk id="3" creationId="{A2162C52-54D9-4207-BFFC-C78C455A2099}"/>
          </ac:spMkLst>
        </pc:spChg>
      </pc:sldChg>
      <pc:sldChg chg="modSp add">
        <pc:chgData name="Blealtan Cao" userId="04df657f9ba9bb61" providerId="LiveId" clId="{74A166E8-CA0E-4AB9-8DFC-96F9AF2A9439}" dt="2018-03-17T09:20:19.023" v="768" actId="20577"/>
        <pc:sldMkLst>
          <pc:docMk/>
          <pc:sldMk cId="1551871594" sldId="270"/>
        </pc:sldMkLst>
        <pc:spChg chg="mod">
          <ac:chgData name="Blealtan Cao" userId="04df657f9ba9bb61" providerId="LiveId" clId="{74A166E8-CA0E-4AB9-8DFC-96F9AF2A9439}" dt="2018-03-17T09:19:27.626" v="756"/>
          <ac:spMkLst>
            <pc:docMk/>
            <pc:sldMk cId="1551871594" sldId="270"/>
            <ac:spMk id="2" creationId="{0F2784F5-8371-48C3-9590-AA1D4F38EC49}"/>
          </ac:spMkLst>
        </pc:spChg>
        <pc:spChg chg="mod">
          <ac:chgData name="Blealtan Cao" userId="04df657f9ba9bb61" providerId="LiveId" clId="{74A166E8-CA0E-4AB9-8DFC-96F9AF2A9439}" dt="2018-03-17T09:20:19.023" v="768" actId="20577"/>
          <ac:spMkLst>
            <pc:docMk/>
            <pc:sldMk cId="1551871594" sldId="270"/>
            <ac:spMk id="3" creationId="{7498C300-7607-4247-B9B7-131A3DA08D23}"/>
          </ac:spMkLst>
        </pc:spChg>
      </pc:sldChg>
      <pc:sldChg chg="addSp delSp modSp add mod setBg setClrOvrMap">
        <pc:chgData name="Blealtan Cao" userId="04df657f9ba9bb61" providerId="LiveId" clId="{74A166E8-CA0E-4AB9-8DFC-96F9AF2A9439}" dt="2018-03-17T09:21:00.111" v="842" actId="26606"/>
        <pc:sldMkLst>
          <pc:docMk/>
          <pc:sldMk cId="553059919" sldId="271"/>
        </pc:sldMkLst>
        <pc:spChg chg="mod">
          <ac:chgData name="Blealtan Cao" userId="04df657f9ba9bb61" providerId="LiveId" clId="{74A166E8-CA0E-4AB9-8DFC-96F9AF2A9439}" dt="2018-03-17T09:21:00.111" v="842" actId="26606"/>
          <ac:spMkLst>
            <pc:docMk/>
            <pc:sldMk cId="553059919" sldId="271"/>
            <ac:spMk id="2" creationId="{40123AC7-B763-43FA-A5EE-F8CF804920B9}"/>
          </ac:spMkLst>
        </pc:spChg>
        <pc:spChg chg="del">
          <ac:chgData name="Blealtan Cao" userId="04df657f9ba9bb61" providerId="LiveId" clId="{74A166E8-CA0E-4AB9-8DFC-96F9AF2A9439}" dt="2018-03-17T09:20:53.241" v="841"/>
          <ac:spMkLst>
            <pc:docMk/>
            <pc:sldMk cId="553059919" sldId="271"/>
            <ac:spMk id="3" creationId="{B799559D-85BA-4D4E-A711-084F5FE034CA}"/>
          </ac:spMkLst>
        </pc:spChg>
        <pc:spChg chg="mod">
          <ac:chgData name="Blealtan Cao" userId="04df657f9ba9bb61" providerId="LiveId" clId="{74A166E8-CA0E-4AB9-8DFC-96F9AF2A9439}" dt="2018-03-17T09:21:00.111" v="842" actId="26606"/>
          <ac:spMkLst>
            <pc:docMk/>
            <pc:sldMk cId="553059919" sldId="271"/>
            <ac:spMk id="4" creationId="{5A79A05A-F337-4AD2-9187-2BDE688A761C}"/>
          </ac:spMkLst>
        </pc:spChg>
        <pc:spChg chg="add">
          <ac:chgData name="Blealtan Cao" userId="04df657f9ba9bb61" providerId="LiveId" clId="{74A166E8-CA0E-4AB9-8DFC-96F9AF2A9439}" dt="2018-03-17T09:21:00.111" v="842" actId="26606"/>
          <ac:spMkLst>
            <pc:docMk/>
            <pc:sldMk cId="553059919" sldId="271"/>
            <ac:spMk id="71" creationId="{6981E6A2-4656-4CFE-9BF4-39D81EE2CA9B}"/>
          </ac:spMkLst>
        </pc:spChg>
        <pc:picChg chg="add mod ord">
          <ac:chgData name="Blealtan Cao" userId="04df657f9ba9bb61" providerId="LiveId" clId="{74A166E8-CA0E-4AB9-8DFC-96F9AF2A9439}" dt="2018-03-17T09:21:00.111" v="842" actId="26606"/>
          <ac:picMkLst>
            <pc:docMk/>
            <pc:sldMk cId="553059919" sldId="271"/>
            <ac:picMk id="2050" creationId="{B64EFC6E-E105-44E3-B103-2CAF38DCBCBC}"/>
          </ac:picMkLst>
        </pc:picChg>
      </pc:sldChg>
      <pc:sldChg chg="modSp add">
        <pc:chgData name="Blealtan Cao" userId="04df657f9ba9bb61" providerId="LiveId" clId="{74A166E8-CA0E-4AB9-8DFC-96F9AF2A9439}" dt="2018-03-17T09:21:45.438" v="879" actId="20577"/>
        <pc:sldMkLst>
          <pc:docMk/>
          <pc:sldMk cId="1793398677" sldId="272"/>
        </pc:sldMkLst>
        <pc:spChg chg="mod">
          <ac:chgData name="Blealtan Cao" userId="04df657f9ba9bb61" providerId="LiveId" clId="{74A166E8-CA0E-4AB9-8DFC-96F9AF2A9439}" dt="2018-03-17T09:21:40.119" v="865" actId="20577"/>
          <ac:spMkLst>
            <pc:docMk/>
            <pc:sldMk cId="1793398677" sldId="272"/>
            <ac:spMk id="2" creationId="{57C4786B-23C7-42FC-9DE9-7DB371821041}"/>
          </ac:spMkLst>
        </pc:spChg>
        <pc:spChg chg="mod">
          <ac:chgData name="Blealtan Cao" userId="04df657f9ba9bb61" providerId="LiveId" clId="{74A166E8-CA0E-4AB9-8DFC-96F9AF2A9439}" dt="2018-03-17T09:21:45.438" v="879" actId="20577"/>
          <ac:spMkLst>
            <pc:docMk/>
            <pc:sldMk cId="1793398677" sldId="272"/>
            <ac:spMk id="3" creationId="{41B12370-2A38-4CDC-9559-8716CCE46AA2}"/>
          </ac:spMkLst>
        </pc:spChg>
      </pc:sldChg>
      <pc:sldChg chg="modSp add">
        <pc:chgData name="Blealtan Cao" userId="04df657f9ba9bb61" providerId="LiveId" clId="{74A166E8-CA0E-4AB9-8DFC-96F9AF2A9439}" dt="2018-03-17T09:22:47.087" v="909" actId="20577"/>
        <pc:sldMkLst>
          <pc:docMk/>
          <pc:sldMk cId="1187943437" sldId="273"/>
        </pc:sldMkLst>
        <pc:spChg chg="mod">
          <ac:chgData name="Blealtan Cao" userId="04df657f9ba9bb61" providerId="LiveId" clId="{74A166E8-CA0E-4AB9-8DFC-96F9AF2A9439}" dt="2018-03-17T09:22:31.993" v="898" actId="20577"/>
          <ac:spMkLst>
            <pc:docMk/>
            <pc:sldMk cId="1187943437" sldId="273"/>
            <ac:spMk id="2" creationId="{D77B3B67-9139-42E4-9133-7645C8883530}"/>
          </ac:spMkLst>
        </pc:spChg>
        <pc:spChg chg="mod">
          <ac:chgData name="Blealtan Cao" userId="04df657f9ba9bb61" providerId="LiveId" clId="{74A166E8-CA0E-4AB9-8DFC-96F9AF2A9439}" dt="2018-03-17T09:22:47.087" v="909" actId="20577"/>
          <ac:spMkLst>
            <pc:docMk/>
            <pc:sldMk cId="1187943437" sldId="273"/>
            <ac:spMk id="3" creationId="{FEE89945-7636-48AB-B442-6C25F6E0AF05}"/>
          </ac:spMkLst>
        </pc:spChg>
      </pc:sldChg>
      <pc:sldChg chg="modSp add ord">
        <pc:chgData name="Blealtan Cao" userId="04df657f9ba9bb61" providerId="LiveId" clId="{74A166E8-CA0E-4AB9-8DFC-96F9AF2A9439}" dt="2018-03-17T09:39:27.562" v="1847" actId="20577"/>
        <pc:sldMkLst>
          <pc:docMk/>
          <pc:sldMk cId="3342048687" sldId="274"/>
        </pc:sldMkLst>
        <pc:spChg chg="mod">
          <ac:chgData name="Blealtan Cao" userId="04df657f9ba9bb61" providerId="LiveId" clId="{74A166E8-CA0E-4AB9-8DFC-96F9AF2A9439}" dt="2018-03-17T09:28:23.343" v="1222" actId="20577"/>
          <ac:spMkLst>
            <pc:docMk/>
            <pc:sldMk cId="3342048687" sldId="274"/>
            <ac:spMk id="2" creationId="{65BBF68A-AD37-4CE7-9ABC-797B76EF1BA1}"/>
          </ac:spMkLst>
        </pc:spChg>
        <pc:spChg chg="mod">
          <ac:chgData name="Blealtan Cao" userId="04df657f9ba9bb61" providerId="LiveId" clId="{74A166E8-CA0E-4AB9-8DFC-96F9AF2A9439}" dt="2018-03-17T09:39:27.562" v="1847" actId="20577"/>
          <ac:spMkLst>
            <pc:docMk/>
            <pc:sldMk cId="3342048687" sldId="274"/>
            <ac:spMk id="3" creationId="{EA9FCFB0-68D2-4381-8B21-3990CA52833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3/17/2018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3/17/2018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3/17/2018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3/17/2018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7" name="Date Placeholder 6"/>
          <p:cNvSpPr>
            <a:spLocks noGrp="1"/>
          </p:cNvSpPr>
          <p:nvPr>
            <p:ph type="dt" sz="half" idx="10"/>
          </p:nvPr>
        </p:nvSpPr>
        <p:spPr/>
        <p:txBody>
          <a:bodyPr/>
          <a:lstStyle/>
          <a:p>
            <a:fld id="{1160EA64-D806-43AC-9DF2-F8C432F32B4C}" type="datetimeFigureOut">
              <a:rPr lang="en-US" dirty="0"/>
              <a:t>3/17/2018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3/17/2018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1583436" y="3143250"/>
            <a:ext cx="4270248" cy="2596776"/>
          </a:xfr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7" name="Date Placeholder 6"/>
          <p:cNvSpPr>
            <a:spLocks noGrp="1"/>
          </p:cNvSpPr>
          <p:nvPr>
            <p:ph type="dt" sz="half" idx="10"/>
          </p:nvPr>
        </p:nvSpPr>
        <p:spPr/>
        <p:txBody>
          <a:bodyPr/>
          <a:lstStyle/>
          <a:p>
            <a:fld id="{4F7D4976-E339-4826-83B7-FBD03F55ECF8}" type="datetimeFigureOut">
              <a:rPr lang="en-US" dirty="0"/>
              <a:t>3/17/2018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zh-CN" altLang="en-US"/>
              <a:t>单击此处编辑母版标题样式</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3/17/2018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3/17/2018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zh-CN" altLang="en-US"/>
              <a:t>单击此处编辑母版标题样式</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9" name="Date Placeholder 8"/>
          <p:cNvSpPr>
            <a:spLocks noGrp="1"/>
          </p:cNvSpPr>
          <p:nvPr>
            <p:ph type="dt" sz="half" idx="10"/>
          </p:nvPr>
        </p:nvSpPr>
        <p:spPr/>
        <p:txBody>
          <a:bodyPr/>
          <a:lstStyle/>
          <a:p>
            <a:fld id="{D1BE4249-C0D0-4B06-8692-E8BB871AF643}" type="datetimeFigureOut">
              <a:rPr lang="en-US" dirty="0"/>
              <a:t>3/17/2018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3/17/2018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3/17/2018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hyperlink" Target="http://github.com/dotnet" TargetMode="Externa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5A3A540-1645-463A-BDEA-A40D109956DB}"/>
              </a:ext>
            </a:extLst>
          </p:cNvPr>
          <p:cNvSpPr>
            <a:spLocks noGrp="1"/>
          </p:cNvSpPr>
          <p:nvPr>
            <p:ph type="ctrTitle"/>
          </p:nvPr>
        </p:nvSpPr>
        <p:spPr/>
        <p:txBody>
          <a:bodyPr/>
          <a:lstStyle/>
          <a:p>
            <a:r>
              <a:rPr lang="en-US" altLang="zh-CN" dirty="0"/>
              <a:t>.NET Brief Introduction</a:t>
            </a:r>
            <a:endParaRPr lang="zh-CN" altLang="en-US" dirty="0"/>
          </a:p>
        </p:txBody>
      </p:sp>
      <p:sp>
        <p:nvSpPr>
          <p:cNvPr id="3" name="副标题 2">
            <a:extLst>
              <a:ext uri="{FF2B5EF4-FFF2-40B4-BE49-F238E27FC236}">
                <a16:creationId xmlns:a16="http://schemas.microsoft.com/office/drawing/2014/main" id="{A3AFC56D-5852-4468-939C-24575778C475}"/>
              </a:ext>
            </a:extLst>
          </p:cNvPr>
          <p:cNvSpPr>
            <a:spLocks noGrp="1"/>
          </p:cNvSpPr>
          <p:nvPr>
            <p:ph type="subTitle" idx="1"/>
          </p:nvPr>
        </p:nvSpPr>
        <p:spPr/>
        <p:txBody>
          <a:bodyPr/>
          <a:lstStyle/>
          <a:p>
            <a:r>
              <a:rPr lang="en-US" altLang="zh-CN" dirty="0"/>
              <a:t>Huanqi Cao @ TUNA</a:t>
            </a:r>
          </a:p>
          <a:p>
            <a:r>
              <a:rPr lang="en-US" altLang="zh-CN" dirty="0"/>
              <a:t>3/17/2018</a:t>
            </a:r>
            <a:endParaRPr lang="zh-CN" altLang="en-US" dirty="0"/>
          </a:p>
        </p:txBody>
      </p:sp>
    </p:spTree>
    <p:extLst>
      <p:ext uri="{BB962C8B-B14F-4D97-AF65-F5344CB8AC3E}">
        <p14:creationId xmlns:p14="http://schemas.microsoft.com/office/powerpoint/2010/main" val="1334205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C23DAEB-DFD7-4D39-BB9F-0079D6B7A585}"/>
              </a:ext>
            </a:extLst>
          </p:cNvPr>
          <p:cNvSpPr>
            <a:spLocks noGrp="1"/>
          </p:cNvSpPr>
          <p:nvPr>
            <p:ph type="title"/>
          </p:nvPr>
        </p:nvSpPr>
        <p:spPr/>
        <p:txBody>
          <a:bodyPr/>
          <a:lstStyle/>
          <a:p>
            <a:r>
              <a:rPr lang="en-US" altLang="zh-CN" dirty="0"/>
              <a:t>.NET Standard</a:t>
            </a:r>
            <a:endParaRPr lang="zh-CN" altLang="en-US" dirty="0"/>
          </a:p>
        </p:txBody>
      </p:sp>
      <p:sp>
        <p:nvSpPr>
          <p:cNvPr id="3" name="内容占位符 2">
            <a:extLst>
              <a:ext uri="{FF2B5EF4-FFF2-40B4-BE49-F238E27FC236}">
                <a16:creationId xmlns:a16="http://schemas.microsoft.com/office/drawing/2014/main" id="{81C18FA5-DED9-4487-855C-9966927DECC2}"/>
              </a:ext>
            </a:extLst>
          </p:cNvPr>
          <p:cNvSpPr>
            <a:spLocks noGrp="1"/>
          </p:cNvSpPr>
          <p:nvPr>
            <p:ph idx="1"/>
          </p:nvPr>
        </p:nvSpPr>
        <p:spPr/>
        <p:txBody>
          <a:bodyPr/>
          <a:lstStyle/>
          <a:p>
            <a:r>
              <a:rPr lang="zh-CN" altLang="zh-CN" dirty="0"/>
              <a:t>The .NET Standard is a formal specification of .NET APIs that are intended to be available on all .NET implementations.</a:t>
            </a:r>
            <a:endParaRPr lang="en-US" altLang="zh-CN" dirty="0"/>
          </a:p>
          <a:p>
            <a:r>
              <a:rPr lang="en-US" altLang="zh-CN" dirty="0"/>
              <a:t>Also, it's itself a available target platform when building any .NET libraries.</a:t>
            </a:r>
          </a:p>
          <a:p>
            <a:pPr lvl="1"/>
            <a:r>
              <a:rPr lang="en-US" altLang="zh-CN" dirty="0"/>
              <a:t>For example, if a product provides both Web and mobile app implementation:</a:t>
            </a:r>
          </a:p>
          <a:p>
            <a:pPr lvl="2"/>
            <a:r>
              <a:rPr lang="en-US" altLang="zh-CN" dirty="0"/>
              <a:t>Develop the Web server with ASP.NET Core in MVC model</a:t>
            </a:r>
          </a:p>
          <a:p>
            <a:pPr lvl="2"/>
            <a:r>
              <a:rPr lang="en-US" altLang="zh-CN" dirty="0"/>
              <a:t>Develop the mobile app with Xamarin in MVVM model</a:t>
            </a:r>
          </a:p>
          <a:p>
            <a:pPr lvl="2"/>
            <a:r>
              <a:rPr lang="en-US" altLang="zh-CN" dirty="0"/>
              <a:t>And share the same model library, which targets at .NET Standard (binary compliant).</a:t>
            </a:r>
            <a:endParaRPr lang="zh-CN" altLang="en-US" dirty="0"/>
          </a:p>
        </p:txBody>
      </p:sp>
    </p:spTree>
    <p:extLst>
      <p:ext uri="{BB962C8B-B14F-4D97-AF65-F5344CB8AC3E}">
        <p14:creationId xmlns:p14="http://schemas.microsoft.com/office/powerpoint/2010/main" val="24409646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9">
            <a:extLst>
              <a:ext uri="{FF2B5EF4-FFF2-40B4-BE49-F238E27FC236}">
                <a16:creationId xmlns:a16="http://schemas.microsoft.com/office/drawing/2014/main" id="{6515FC82-3453-4CBE-8895-4CCFF339529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94182" y="964692"/>
            <a:ext cx="6885432" cy="4936558"/>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11">
            <a:extLst>
              <a:ext uri="{FF2B5EF4-FFF2-40B4-BE49-F238E27FC236}">
                <a16:creationId xmlns:a16="http://schemas.microsoft.com/office/drawing/2014/main" id="{C5FD847B-65C0-4027-8DFC-70CB424514F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7802" y="1128683"/>
            <a:ext cx="6558192" cy="460857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内容占位符 4" descr="图片包含 屏幕截图&#10;&#10;已生成极高可信度的说明">
            <a:extLst>
              <a:ext uri="{FF2B5EF4-FFF2-40B4-BE49-F238E27FC236}">
                <a16:creationId xmlns:a16="http://schemas.microsoft.com/office/drawing/2014/main" id="{A428E781-AF3C-4BB5-A963-181700D3E0BB}"/>
              </a:ext>
            </a:extLst>
          </p:cNvPr>
          <p:cNvPicPr>
            <a:picLocks noGrp="1" noChangeAspect="1"/>
          </p:cNvPicPr>
          <p:nvPr>
            <p:ph sz="half" idx="2"/>
          </p:nvPr>
        </p:nvPicPr>
        <p:blipFill>
          <a:blip r:embed="rId2"/>
          <a:stretch>
            <a:fillRect/>
          </a:stretch>
        </p:blipFill>
        <p:spPr>
          <a:xfrm>
            <a:off x="5211170" y="1293275"/>
            <a:ext cx="5451455" cy="4279392"/>
          </a:xfrm>
          <a:prstGeom prst="rect">
            <a:avLst/>
          </a:prstGeom>
        </p:spPr>
      </p:pic>
      <p:sp>
        <p:nvSpPr>
          <p:cNvPr id="2" name="标题 1">
            <a:extLst>
              <a:ext uri="{FF2B5EF4-FFF2-40B4-BE49-F238E27FC236}">
                <a16:creationId xmlns:a16="http://schemas.microsoft.com/office/drawing/2014/main" id="{6DE71FA1-7193-445E-AA99-B342A0F19692}"/>
              </a:ext>
            </a:extLst>
          </p:cNvPr>
          <p:cNvSpPr>
            <a:spLocks noGrp="1"/>
          </p:cNvSpPr>
          <p:nvPr>
            <p:ph type="title"/>
          </p:nvPr>
        </p:nvSpPr>
        <p:spPr>
          <a:xfrm>
            <a:off x="804672" y="964692"/>
            <a:ext cx="3066937" cy="1188720"/>
          </a:xfrm>
        </p:spPr>
        <p:txBody>
          <a:bodyPr vert="horz" lIns="182880" tIns="182880" rIns="182880" bIns="182880" rtlCol="0" anchor="ctr">
            <a:normAutofit/>
          </a:bodyPr>
          <a:lstStyle/>
          <a:p>
            <a:r>
              <a:rPr lang="en-US" altLang="zh-CN"/>
              <a:t>Compilers</a:t>
            </a:r>
          </a:p>
        </p:txBody>
      </p:sp>
      <p:sp>
        <p:nvSpPr>
          <p:cNvPr id="3" name="内容占位符 2">
            <a:extLst>
              <a:ext uri="{FF2B5EF4-FFF2-40B4-BE49-F238E27FC236}">
                <a16:creationId xmlns:a16="http://schemas.microsoft.com/office/drawing/2014/main" id="{5C77D46C-9EC6-419A-ACA7-A5299F6E54BA}"/>
              </a:ext>
            </a:extLst>
          </p:cNvPr>
          <p:cNvSpPr>
            <a:spLocks noGrp="1"/>
          </p:cNvSpPr>
          <p:nvPr>
            <p:ph sz="half" idx="1"/>
          </p:nvPr>
        </p:nvSpPr>
        <p:spPr>
          <a:xfrm>
            <a:off x="803244" y="2638044"/>
            <a:ext cx="3063765" cy="3263206"/>
          </a:xfrm>
        </p:spPr>
        <p:txBody>
          <a:bodyPr vert="horz" lIns="91440" tIns="45720" rIns="91440" bIns="45720" rtlCol="0">
            <a:normAutofit lnSpcReduction="10000"/>
          </a:bodyPr>
          <a:lstStyle/>
          <a:p>
            <a:r>
              <a:rPr lang="en-US" altLang="zh-CN"/>
              <a:t>Compilers in .NET is like compiler frontend in the concept of LLVM, etc.</a:t>
            </a:r>
          </a:p>
          <a:p>
            <a:pPr lvl="1"/>
            <a:r>
              <a:rPr lang="en-US" altLang="zh-CN"/>
              <a:t>They compile languages that follow CTS to CIL, assemble and pack them into assemblies and modules, which is expected to execute on targeted runtime(s).</a:t>
            </a:r>
          </a:p>
          <a:p>
            <a:r>
              <a:rPr lang="en-US" altLang="zh-CN"/>
              <a:t>Roslyn is somehow interesting it self.</a:t>
            </a:r>
          </a:p>
        </p:txBody>
      </p:sp>
    </p:spTree>
    <p:extLst>
      <p:ext uri="{BB962C8B-B14F-4D97-AF65-F5344CB8AC3E}">
        <p14:creationId xmlns:p14="http://schemas.microsoft.com/office/powerpoint/2010/main" val="30287073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05C28A4-F9F3-4A29-B58A-61116647FA3F}"/>
              </a:ext>
            </a:extLst>
          </p:cNvPr>
          <p:cNvSpPr>
            <a:spLocks noGrp="1"/>
          </p:cNvSpPr>
          <p:nvPr>
            <p:ph type="title"/>
          </p:nvPr>
        </p:nvSpPr>
        <p:spPr/>
        <p:txBody>
          <a:bodyPr/>
          <a:lstStyle/>
          <a:p>
            <a:r>
              <a:rPr lang="en-US" altLang="zh-CN" dirty="0"/>
              <a:t>Package Manager</a:t>
            </a:r>
            <a:endParaRPr lang="zh-CN" altLang="en-US" dirty="0"/>
          </a:p>
        </p:txBody>
      </p:sp>
      <p:sp>
        <p:nvSpPr>
          <p:cNvPr id="3" name="内容占位符 2">
            <a:extLst>
              <a:ext uri="{FF2B5EF4-FFF2-40B4-BE49-F238E27FC236}">
                <a16:creationId xmlns:a16="http://schemas.microsoft.com/office/drawing/2014/main" id="{55C6E4D2-A4BC-44DD-9657-93880A5958C2}"/>
              </a:ext>
            </a:extLst>
          </p:cNvPr>
          <p:cNvSpPr>
            <a:spLocks noGrp="1"/>
          </p:cNvSpPr>
          <p:nvPr>
            <p:ph idx="1"/>
          </p:nvPr>
        </p:nvSpPr>
        <p:spPr/>
        <p:txBody>
          <a:bodyPr/>
          <a:lstStyle/>
          <a:p>
            <a:r>
              <a:rPr lang="en-US" altLang="zh-CN" dirty="0"/>
              <a:t>.NET has its own package manager NuGet.</a:t>
            </a:r>
          </a:p>
          <a:p>
            <a:r>
              <a:rPr lang="en-US" altLang="zh-CN" dirty="0"/>
              <a:t>This PM is responsible of delivering:</a:t>
            </a:r>
          </a:p>
          <a:p>
            <a:pPr lvl="1"/>
            <a:r>
              <a:rPr lang="en-US" altLang="zh-CN" dirty="0"/>
              <a:t>any libraries;</a:t>
            </a:r>
          </a:p>
          <a:p>
            <a:pPr lvl="1"/>
            <a:r>
              <a:rPr lang="en-US" altLang="zh-CN" dirty="0"/>
              <a:t>API extension packages (like </a:t>
            </a:r>
            <a:r>
              <a:rPr lang="en-US" altLang="zh-CN" dirty="0" err="1"/>
              <a:t>System.Reflection</a:t>
            </a:r>
            <a:r>
              <a:rPr lang="en-US" altLang="zh-CN" dirty="0"/>
              <a:t> on .NET Standard target);</a:t>
            </a:r>
          </a:p>
          <a:p>
            <a:pPr lvl="1"/>
            <a:r>
              <a:rPr lang="en-US" altLang="zh-CN" dirty="0"/>
              <a:t>and even compilers used in building your solution.</a:t>
            </a:r>
            <a:endParaRPr lang="zh-CN" altLang="en-US" dirty="0"/>
          </a:p>
        </p:txBody>
      </p:sp>
    </p:spTree>
    <p:extLst>
      <p:ext uri="{BB962C8B-B14F-4D97-AF65-F5344CB8AC3E}">
        <p14:creationId xmlns:p14="http://schemas.microsoft.com/office/powerpoint/2010/main" val="2153772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8550EDA-B7D7-4CF1-B721-6D956A1B3C26}"/>
              </a:ext>
            </a:extLst>
          </p:cNvPr>
          <p:cNvSpPr>
            <a:spLocks noGrp="1"/>
          </p:cNvSpPr>
          <p:nvPr>
            <p:ph type="title"/>
          </p:nvPr>
        </p:nvSpPr>
        <p:spPr/>
        <p:txBody>
          <a:bodyPr/>
          <a:lstStyle/>
          <a:p>
            <a:r>
              <a:rPr lang="en-US" altLang="zh-CN" dirty="0"/>
              <a:t>Project System based on </a:t>
            </a:r>
            <a:r>
              <a:rPr lang="en-US" altLang="zh-CN" dirty="0" err="1"/>
              <a:t>MSBuild</a:t>
            </a:r>
            <a:endParaRPr lang="zh-CN" altLang="en-US" dirty="0"/>
          </a:p>
        </p:txBody>
      </p:sp>
      <p:sp>
        <p:nvSpPr>
          <p:cNvPr id="3" name="内容占位符 2">
            <a:extLst>
              <a:ext uri="{FF2B5EF4-FFF2-40B4-BE49-F238E27FC236}">
                <a16:creationId xmlns:a16="http://schemas.microsoft.com/office/drawing/2014/main" id="{474FF615-AABD-47EC-BCDE-D0C47DA7B854}"/>
              </a:ext>
            </a:extLst>
          </p:cNvPr>
          <p:cNvSpPr>
            <a:spLocks noGrp="1"/>
          </p:cNvSpPr>
          <p:nvPr>
            <p:ph idx="1"/>
          </p:nvPr>
        </p:nvSpPr>
        <p:spPr/>
        <p:txBody>
          <a:bodyPr/>
          <a:lstStyle/>
          <a:p>
            <a:r>
              <a:rPr lang="en-US" altLang="zh-CN" dirty="0"/>
              <a:t>This is a declarative project system based on XML file format, with highly customizable features and multi-language/compiler/runtime support.</a:t>
            </a:r>
          </a:p>
          <a:p>
            <a:r>
              <a:rPr lang="en-US" altLang="zh-CN" dirty="0" err="1"/>
              <a:t>MSBuild</a:t>
            </a:r>
            <a:r>
              <a:rPr lang="en-US" altLang="zh-CN" dirty="0"/>
              <a:t> also supports native compilation; it's the base of Visual Studio solution system.</a:t>
            </a:r>
            <a:endParaRPr lang="zh-CN" altLang="en-US" dirty="0"/>
          </a:p>
        </p:txBody>
      </p:sp>
    </p:spTree>
    <p:extLst>
      <p:ext uri="{BB962C8B-B14F-4D97-AF65-F5344CB8AC3E}">
        <p14:creationId xmlns:p14="http://schemas.microsoft.com/office/powerpoint/2010/main" val="16154705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91E28BF-BF4C-4578-950C-57E94DAFDDF8}"/>
              </a:ext>
            </a:extLst>
          </p:cNvPr>
          <p:cNvSpPr>
            <a:spLocks noGrp="1"/>
          </p:cNvSpPr>
          <p:nvPr>
            <p:ph type="title"/>
          </p:nvPr>
        </p:nvSpPr>
        <p:spPr/>
        <p:txBody>
          <a:bodyPr/>
          <a:lstStyle/>
          <a:p>
            <a:r>
              <a:rPr lang="en-US" altLang="zh-CN" dirty="0"/>
              <a:t>Some </a:t>
            </a:r>
            <a:r>
              <a:rPr lang="en-US" altLang="zh-CN" dirty="0" err="1"/>
              <a:t>.net</a:t>
            </a:r>
            <a:r>
              <a:rPr lang="en-US" altLang="zh-CN" dirty="0"/>
              <a:t> </a:t>
            </a:r>
            <a:r>
              <a:rPr lang="zh-CN" altLang="zh-CN" dirty="0"/>
              <a:t>Philosoph</a:t>
            </a:r>
            <a:r>
              <a:rPr lang="en-US" altLang="zh-CN" dirty="0" err="1"/>
              <a:t>ies</a:t>
            </a:r>
            <a:endParaRPr lang="zh-CN" altLang="en-US" dirty="0"/>
          </a:p>
        </p:txBody>
      </p:sp>
      <p:sp>
        <p:nvSpPr>
          <p:cNvPr id="3" name="文本占位符 2">
            <a:extLst>
              <a:ext uri="{FF2B5EF4-FFF2-40B4-BE49-F238E27FC236}">
                <a16:creationId xmlns:a16="http://schemas.microsoft.com/office/drawing/2014/main" id="{FAEBAD9D-72BA-4215-8BAB-407B83D3C9D2}"/>
              </a:ext>
            </a:extLst>
          </p:cNvPr>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452862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559EE64-604D-446E-97C3-6D67DDE07EA0}"/>
              </a:ext>
            </a:extLst>
          </p:cNvPr>
          <p:cNvSpPr>
            <a:spLocks noGrp="1"/>
          </p:cNvSpPr>
          <p:nvPr>
            <p:ph type="title"/>
          </p:nvPr>
        </p:nvSpPr>
        <p:spPr/>
        <p:txBody>
          <a:bodyPr/>
          <a:lstStyle/>
          <a:p>
            <a:r>
              <a:rPr lang="en-US" altLang="zh-CN" dirty="0"/>
              <a:t>Language &amp; Runtime separated</a:t>
            </a:r>
            <a:endParaRPr lang="zh-CN" altLang="en-US" dirty="0"/>
          </a:p>
        </p:txBody>
      </p:sp>
      <p:sp>
        <p:nvSpPr>
          <p:cNvPr id="3" name="内容占位符 2">
            <a:extLst>
              <a:ext uri="{FF2B5EF4-FFF2-40B4-BE49-F238E27FC236}">
                <a16:creationId xmlns:a16="http://schemas.microsoft.com/office/drawing/2014/main" id="{A2162C52-54D9-4207-BFFC-C78C455A2099}"/>
              </a:ext>
            </a:extLst>
          </p:cNvPr>
          <p:cNvSpPr>
            <a:spLocks noGrp="1"/>
          </p:cNvSpPr>
          <p:nvPr>
            <p:ph idx="1"/>
          </p:nvPr>
        </p:nvSpPr>
        <p:spPr/>
        <p:txBody>
          <a:bodyPr/>
          <a:lstStyle/>
          <a:p>
            <a:pPr fontAlgn="ctr"/>
            <a:r>
              <a:rPr lang="en-US" altLang="zh-CN" dirty="0"/>
              <a:t>New language features are implemented through:</a:t>
            </a:r>
          </a:p>
          <a:p>
            <a:pPr lvl="1" fontAlgn="ctr"/>
            <a:r>
              <a:rPr lang="en-US" altLang="zh-CN" dirty="0"/>
              <a:t>Add new </a:t>
            </a:r>
            <a:r>
              <a:rPr lang="en-US" altLang="zh-CN" dirty="0" err="1"/>
              <a:t>codegen</a:t>
            </a:r>
            <a:r>
              <a:rPr lang="en-US" altLang="zh-CN" dirty="0"/>
              <a:t> functionality without changing in any other parts. Features like </a:t>
            </a:r>
            <a:r>
              <a:rPr lang="en-US" altLang="zh-CN" dirty="0" err="1"/>
              <a:t>async</a:t>
            </a:r>
            <a:r>
              <a:rPr lang="en-US" altLang="zh-CN" dirty="0"/>
              <a:t>-await are added in this way. (pure-sugar)</a:t>
            </a:r>
          </a:p>
          <a:p>
            <a:pPr lvl="1" fontAlgn="ctr"/>
            <a:r>
              <a:rPr lang="en-US" altLang="zh-CN" dirty="0"/>
              <a:t>Request new Runtime library. This will add new components in runtimes, and even new API in .NET Standard (of course, in next version). Features like tuples are added in this way. (sugar to library)</a:t>
            </a:r>
          </a:p>
          <a:p>
            <a:pPr fontAlgn="ctr"/>
            <a:r>
              <a:rPr lang="en-US" altLang="zh-CN" dirty="0"/>
              <a:t>Runtimes are developed independently. This </a:t>
            </a:r>
            <a:r>
              <a:rPr lang="zh-CN" altLang="zh-CN" dirty="0"/>
              <a:t>guarantee</a:t>
            </a:r>
            <a:r>
              <a:rPr lang="en-US" altLang="zh-CN" dirty="0"/>
              <a:t>s that the runtime is really for "Common Language".</a:t>
            </a:r>
            <a:endParaRPr lang="zh-CN" altLang="zh-CN" dirty="0"/>
          </a:p>
        </p:txBody>
      </p:sp>
    </p:spTree>
    <p:extLst>
      <p:ext uri="{BB962C8B-B14F-4D97-AF65-F5344CB8AC3E}">
        <p14:creationId xmlns:p14="http://schemas.microsoft.com/office/powerpoint/2010/main" val="1294763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0F2784F5-8371-48C3-9590-AA1D4F38EC49}"/>
              </a:ext>
            </a:extLst>
          </p:cNvPr>
          <p:cNvSpPr>
            <a:spLocks noGrp="1"/>
          </p:cNvSpPr>
          <p:nvPr>
            <p:ph type="title"/>
          </p:nvPr>
        </p:nvSpPr>
        <p:spPr/>
        <p:txBody>
          <a:bodyPr/>
          <a:lstStyle/>
          <a:p>
            <a:r>
              <a:rPr lang="en-US" altLang="zh-CN" dirty="0"/>
              <a:t>Runtime feature decoupling</a:t>
            </a:r>
            <a:endParaRPr lang="zh-CN" altLang="en-US" dirty="0"/>
          </a:p>
        </p:txBody>
      </p:sp>
      <p:sp>
        <p:nvSpPr>
          <p:cNvPr id="3" name="内容占位符 2">
            <a:extLst>
              <a:ext uri="{FF2B5EF4-FFF2-40B4-BE49-F238E27FC236}">
                <a16:creationId xmlns:a16="http://schemas.microsoft.com/office/drawing/2014/main" id="{7498C300-7607-4247-B9B7-131A3DA08D23}"/>
              </a:ext>
            </a:extLst>
          </p:cNvPr>
          <p:cNvSpPr>
            <a:spLocks noGrp="1"/>
          </p:cNvSpPr>
          <p:nvPr>
            <p:ph idx="1"/>
          </p:nvPr>
        </p:nvSpPr>
        <p:spPr/>
        <p:txBody>
          <a:bodyPr/>
          <a:lstStyle/>
          <a:p>
            <a:r>
              <a:rPr lang="en-US" altLang="zh-CN" dirty="0"/>
              <a:t>With multiple runtimes, it is expected to share codes in binary form across runtimes.</a:t>
            </a:r>
          </a:p>
          <a:p>
            <a:r>
              <a:rPr lang="en-US" altLang="zh-CN" dirty="0"/>
              <a:t>User may specify target as .NET Standard and add reference to wanted API extension package in NuGet gallery.</a:t>
            </a:r>
          </a:p>
          <a:p>
            <a:pPr lvl="1"/>
            <a:r>
              <a:rPr lang="en-US" altLang="zh-CN" dirty="0"/>
              <a:t>All runtimes with that API implemented will be able to get this library executed.</a:t>
            </a:r>
            <a:endParaRPr lang="zh-CN" altLang="en-US" dirty="0"/>
          </a:p>
        </p:txBody>
      </p:sp>
    </p:spTree>
    <p:extLst>
      <p:ext uri="{BB962C8B-B14F-4D97-AF65-F5344CB8AC3E}">
        <p14:creationId xmlns:p14="http://schemas.microsoft.com/office/powerpoint/2010/main" val="15518715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6981E6A2-4656-4CFE-9BF4-39D81EE2CA9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solidFill>
            <a:srgbClr val="3F437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pic>
        <p:nvPicPr>
          <p:cNvPr id="2050" name="Picture 2" descr="Newtonsoft.Json &#10;Json.NET &#10;e &#10;Json_NET is a popular high-performance JSON framework for .NET &#10;Requires NuGet 2.12 or higher. &#10;Paket CU &#10;Install-package -Versi &#10;v Dependencies &#10;.NETFramework 2.0 &#10;NO dependencies. &#10;.NET Framework &#10;No dependencies. &#10;.NETFramework 4.0 &#10;No dependencies. &#10;.NETFramework 4.5 &#10;NO dependencies. &#10;.NETStandard 1.0 &#10;Microsoft_CSharp 4.3_0) &#10;NETStandard.Library 1.6. l) &#10;ll.ø.l &#10;System.ComponentModel.TypeConverter 43.0) &#10;SystemRuntimeSerialization.Primitives 43.0) &#10;.NET Standard 1.3 &#10;Microsoft_CSharp &#10;NETStandard.Library 16.1) &#10;System.ComponentModeLTypeConverter ( &gt; = 43.0) &#10;System.Runtime.SerializatiomFormatters 4_3.0) &#10;System.Runtime.Serialization.Primitives 43.0) &#10;System.Xml.XmlDocument 4.30) &#10;.NETStandard 2.0 &#10;NO dependencies. &#10;Portable Class Library (.NETFramework 4.0, Silverlight 5.0, Windows 8.0, WindowsPhone &#10;8.0, WindowsPhoneApp 81) &#10;No dependencies. &#10;Portable Class Library (.NETFramework 45, Windows 8.0, WindowsPhone 8.0, &#10;WindowsPhoneApp 8.1) &#10;No dependencies. ">
            <a:extLst>
              <a:ext uri="{FF2B5EF4-FFF2-40B4-BE49-F238E27FC236}">
                <a16:creationId xmlns:a16="http://schemas.microsoft.com/office/drawing/2014/main" id="{B64EFC6E-E105-44E3-B103-2CAF38DCBCBC}"/>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b="25750"/>
          <a:stretch/>
        </p:blipFill>
        <p:spPr bwMode="auto">
          <a:xfrm>
            <a:off x="6096000" y="10"/>
            <a:ext cx="6095999"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a:extLst>
              <a:ext uri="{FF2B5EF4-FFF2-40B4-BE49-F238E27FC236}">
                <a16:creationId xmlns:a16="http://schemas.microsoft.com/office/drawing/2014/main" id="{40123AC7-B763-43FA-A5EE-F8CF804920B9}"/>
              </a:ext>
            </a:extLst>
          </p:cNvPr>
          <p:cNvSpPr>
            <a:spLocks noGrp="1"/>
          </p:cNvSpPr>
          <p:nvPr>
            <p:ph type="title"/>
          </p:nvPr>
        </p:nvSpPr>
        <p:spPr>
          <a:xfrm>
            <a:off x="804672" y="2594153"/>
            <a:ext cx="4486656" cy="1231106"/>
          </a:xfrm>
          <a:noFill/>
          <a:ln>
            <a:solidFill>
              <a:schemeClr val="tx1"/>
            </a:solidFill>
          </a:ln>
        </p:spPr>
        <p:txBody>
          <a:bodyPr vert="horz" lIns="274320" tIns="182880" rIns="274320" bIns="182880" rtlCol="0" anchor="ctr" anchorCtr="1">
            <a:normAutofit/>
          </a:bodyPr>
          <a:lstStyle/>
          <a:p>
            <a:r>
              <a:rPr lang="en-US" altLang="zh-CN" sz="3200">
                <a:solidFill>
                  <a:schemeClr val="tx1"/>
                </a:solidFill>
              </a:rPr>
              <a:t>Newtonsoft.Json</a:t>
            </a:r>
          </a:p>
        </p:txBody>
      </p:sp>
      <p:sp>
        <p:nvSpPr>
          <p:cNvPr id="4" name="文本占位符 3">
            <a:extLst>
              <a:ext uri="{FF2B5EF4-FFF2-40B4-BE49-F238E27FC236}">
                <a16:creationId xmlns:a16="http://schemas.microsoft.com/office/drawing/2014/main" id="{5A79A05A-F337-4AD2-9187-2BDE688A761C}"/>
              </a:ext>
            </a:extLst>
          </p:cNvPr>
          <p:cNvSpPr>
            <a:spLocks noGrp="1"/>
          </p:cNvSpPr>
          <p:nvPr>
            <p:ph type="body" sz="half" idx="2"/>
          </p:nvPr>
        </p:nvSpPr>
        <p:spPr>
          <a:xfrm>
            <a:off x="804672" y="5426793"/>
            <a:ext cx="4486656" cy="702702"/>
          </a:xfrm>
        </p:spPr>
        <p:txBody>
          <a:bodyPr vert="horz" lIns="91440" tIns="45720" rIns="91440" bIns="45720" rtlCol="0">
            <a:normAutofit/>
          </a:bodyPr>
          <a:lstStyle/>
          <a:p>
            <a:r>
              <a:rPr lang="en-US" altLang="zh-CN" sz="1800">
                <a:solidFill>
                  <a:schemeClr val="tx1"/>
                </a:solidFill>
              </a:rPr>
              <a:t>A good example on library targeting at a wide range of runtimes.</a:t>
            </a:r>
          </a:p>
        </p:txBody>
      </p:sp>
    </p:spTree>
    <p:extLst>
      <p:ext uri="{BB962C8B-B14F-4D97-AF65-F5344CB8AC3E}">
        <p14:creationId xmlns:p14="http://schemas.microsoft.com/office/powerpoint/2010/main" val="553059919"/>
      </p:ext>
    </p:extLst>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7C4786B-23C7-42FC-9DE9-7DB371821041}"/>
              </a:ext>
            </a:extLst>
          </p:cNvPr>
          <p:cNvSpPr>
            <a:spLocks noGrp="1"/>
          </p:cNvSpPr>
          <p:nvPr>
            <p:ph type="title"/>
          </p:nvPr>
        </p:nvSpPr>
        <p:spPr/>
        <p:txBody>
          <a:bodyPr/>
          <a:lstStyle/>
          <a:p>
            <a:r>
              <a:rPr lang="en-US" altLang="zh-CN" dirty="0"/>
              <a:t>And… The Community.</a:t>
            </a:r>
            <a:endParaRPr lang="zh-CN" altLang="en-US" dirty="0"/>
          </a:p>
        </p:txBody>
      </p:sp>
      <p:sp>
        <p:nvSpPr>
          <p:cNvPr id="3" name="文本占位符 2">
            <a:extLst>
              <a:ext uri="{FF2B5EF4-FFF2-40B4-BE49-F238E27FC236}">
                <a16:creationId xmlns:a16="http://schemas.microsoft.com/office/drawing/2014/main" id="{41B12370-2A38-4CDC-9559-8716CCE46AA2}"/>
              </a:ext>
            </a:extLst>
          </p:cNvPr>
          <p:cNvSpPr>
            <a:spLocks noGrp="1"/>
          </p:cNvSpPr>
          <p:nvPr>
            <p:ph type="body" idx="1"/>
          </p:nvPr>
        </p:nvSpPr>
        <p:spPr/>
        <p:txBody>
          <a:bodyPr/>
          <a:lstStyle/>
          <a:p>
            <a:r>
              <a:rPr lang="en-US" altLang="zh-CN" dirty="0"/>
              <a:t>All on </a:t>
            </a:r>
            <a:r>
              <a:rPr lang="en-US" altLang="zh-CN" dirty="0">
                <a:hlinkClick r:id="rId2"/>
              </a:rPr>
              <a:t>GitHub</a:t>
            </a:r>
            <a:r>
              <a:rPr lang="en-US" altLang="zh-CN" dirty="0"/>
              <a:t>.</a:t>
            </a:r>
            <a:endParaRPr lang="zh-CN" altLang="en-US" dirty="0"/>
          </a:p>
        </p:txBody>
      </p:sp>
    </p:spTree>
    <p:extLst>
      <p:ext uri="{BB962C8B-B14F-4D97-AF65-F5344CB8AC3E}">
        <p14:creationId xmlns:p14="http://schemas.microsoft.com/office/powerpoint/2010/main" val="17933986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77B3B67-9139-42E4-9133-7645C8883530}"/>
              </a:ext>
            </a:extLst>
          </p:cNvPr>
          <p:cNvSpPr>
            <a:spLocks noGrp="1"/>
          </p:cNvSpPr>
          <p:nvPr>
            <p:ph type="title"/>
          </p:nvPr>
        </p:nvSpPr>
        <p:spPr/>
        <p:txBody>
          <a:bodyPr/>
          <a:lstStyle/>
          <a:p>
            <a:r>
              <a:rPr lang="en-US" altLang="zh-CN" dirty="0"/>
              <a:t>And That’s All.</a:t>
            </a:r>
            <a:endParaRPr lang="zh-CN" altLang="en-US" dirty="0"/>
          </a:p>
        </p:txBody>
      </p:sp>
      <p:sp>
        <p:nvSpPr>
          <p:cNvPr id="3" name="文本占位符 2">
            <a:extLst>
              <a:ext uri="{FF2B5EF4-FFF2-40B4-BE49-F238E27FC236}">
                <a16:creationId xmlns:a16="http://schemas.microsoft.com/office/drawing/2014/main" id="{FEE89945-7636-48AB-B442-6C25F6E0AF05}"/>
              </a:ext>
            </a:extLst>
          </p:cNvPr>
          <p:cNvSpPr>
            <a:spLocks noGrp="1"/>
          </p:cNvSpPr>
          <p:nvPr>
            <p:ph type="body" idx="1"/>
          </p:nvPr>
        </p:nvSpPr>
        <p:spPr/>
        <p:txBody>
          <a:bodyPr/>
          <a:lstStyle/>
          <a:p>
            <a:r>
              <a:rPr lang="en-US" altLang="zh-CN" dirty="0"/>
              <a:t>Thanks!</a:t>
            </a:r>
            <a:endParaRPr lang="zh-CN" altLang="en-US" dirty="0"/>
          </a:p>
        </p:txBody>
      </p:sp>
    </p:spTree>
    <p:extLst>
      <p:ext uri="{BB962C8B-B14F-4D97-AF65-F5344CB8AC3E}">
        <p14:creationId xmlns:p14="http://schemas.microsoft.com/office/powerpoint/2010/main" val="11879434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D3A090C-CF38-46D3-B26E-13C6EC46ECAF}"/>
              </a:ext>
            </a:extLst>
          </p:cNvPr>
          <p:cNvSpPr>
            <a:spLocks noGrp="1"/>
          </p:cNvSpPr>
          <p:nvPr>
            <p:ph type="title"/>
          </p:nvPr>
        </p:nvSpPr>
        <p:spPr/>
        <p:txBody>
          <a:bodyPr/>
          <a:lstStyle/>
          <a:p>
            <a:r>
              <a:rPr lang="zh-CN" altLang="zh-CN" dirty="0"/>
              <a:t>Where</a:t>
            </a:r>
            <a:r>
              <a:rPr lang="en-US" altLang="zh-CN" dirty="0"/>
              <a:t> is .NET?</a:t>
            </a:r>
            <a:br>
              <a:rPr lang="en-US" altLang="zh-CN" dirty="0"/>
            </a:br>
            <a:r>
              <a:rPr lang="en-US" altLang="zh-CN" dirty="0"/>
              <a:t>What can it do?</a:t>
            </a:r>
            <a:endParaRPr lang="zh-CN" altLang="en-US" dirty="0"/>
          </a:p>
        </p:txBody>
      </p:sp>
      <p:sp>
        <p:nvSpPr>
          <p:cNvPr id="3" name="文本占位符 2">
            <a:extLst>
              <a:ext uri="{FF2B5EF4-FFF2-40B4-BE49-F238E27FC236}">
                <a16:creationId xmlns:a16="http://schemas.microsoft.com/office/drawing/2014/main" id="{4BFA9C6D-A485-43E1-B26D-3D6023E9624A}"/>
              </a:ext>
            </a:extLst>
          </p:cNvPr>
          <p:cNvSpPr>
            <a:spLocks noGrp="1"/>
          </p:cNvSpPr>
          <p:nvPr>
            <p:ph type="body" idx="1"/>
          </p:nvPr>
        </p:nvSpPr>
        <p:spPr/>
        <p:txBody>
          <a:bodyPr/>
          <a:lstStyle/>
          <a:p>
            <a:r>
              <a:rPr lang="en-US" altLang="zh-CN" dirty="0"/>
              <a:t>Platform and Language supports</a:t>
            </a:r>
            <a:endParaRPr lang="zh-CN" altLang="en-US" dirty="0"/>
          </a:p>
        </p:txBody>
      </p:sp>
    </p:spTree>
    <p:extLst>
      <p:ext uri="{BB962C8B-B14F-4D97-AF65-F5344CB8AC3E}">
        <p14:creationId xmlns:p14="http://schemas.microsoft.com/office/powerpoint/2010/main" val="16153499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E9F9B64-6EE3-41E0-BB5E-33AE0FC9810B}"/>
              </a:ext>
            </a:extLst>
          </p:cNvPr>
          <p:cNvSpPr>
            <a:spLocks noGrp="1"/>
          </p:cNvSpPr>
          <p:nvPr>
            <p:ph type="title"/>
          </p:nvPr>
        </p:nvSpPr>
        <p:spPr/>
        <p:txBody>
          <a:bodyPr/>
          <a:lstStyle/>
          <a:p>
            <a:r>
              <a:rPr lang="en-US" altLang="zh-CN" dirty="0"/>
              <a:t>Platform support</a:t>
            </a:r>
            <a:endParaRPr lang="zh-CN" altLang="en-US" dirty="0"/>
          </a:p>
        </p:txBody>
      </p:sp>
      <p:sp>
        <p:nvSpPr>
          <p:cNvPr id="3" name="内容占位符 2">
            <a:extLst>
              <a:ext uri="{FF2B5EF4-FFF2-40B4-BE49-F238E27FC236}">
                <a16:creationId xmlns:a16="http://schemas.microsoft.com/office/drawing/2014/main" id="{FA93AF06-EB08-42C7-A3C7-7AFC743B654B}"/>
              </a:ext>
            </a:extLst>
          </p:cNvPr>
          <p:cNvSpPr>
            <a:spLocks noGrp="1"/>
          </p:cNvSpPr>
          <p:nvPr>
            <p:ph idx="1"/>
          </p:nvPr>
        </p:nvSpPr>
        <p:spPr/>
        <p:txBody>
          <a:bodyPr>
            <a:normAutofit lnSpcReduction="10000"/>
          </a:bodyPr>
          <a:lstStyle/>
          <a:p>
            <a:pPr fontAlgn="ctr"/>
            <a:r>
              <a:rPr lang="en-US" altLang="zh-CN" dirty="0"/>
              <a:t>.NET Core on Windows, Linux, macOS, FreeBSD and NetBSD.</a:t>
            </a:r>
          </a:p>
          <a:p>
            <a:pPr lvl="1" fontAlgn="ctr"/>
            <a:r>
              <a:rPr lang="en-US" altLang="zh-CN" dirty="0"/>
              <a:t>ASP.NET Core, a highly-efficient Web framework;</a:t>
            </a:r>
          </a:p>
          <a:p>
            <a:pPr lvl="1" fontAlgn="ctr"/>
            <a:r>
              <a:rPr lang="en-US" altLang="zh-CN" dirty="0"/>
              <a:t>UWP .NET API part.</a:t>
            </a:r>
          </a:p>
          <a:p>
            <a:pPr fontAlgn="ctr"/>
            <a:r>
              <a:rPr lang="en-US" altLang="zh-CN" dirty="0"/>
              <a:t>Mono by third-party with cross-platform support also. </a:t>
            </a:r>
          </a:p>
          <a:p>
            <a:pPr lvl="1" fontAlgn="ctr"/>
            <a:r>
              <a:rPr lang="en-US" altLang="zh-CN" dirty="0"/>
              <a:t>Xamarin for mobile app development including Android, iOS and Windows Phone;</a:t>
            </a:r>
          </a:p>
          <a:p>
            <a:pPr lvl="1" fontAlgn="ctr"/>
            <a:r>
              <a:rPr lang="en-US" altLang="zh-CN" dirty="0"/>
              <a:t>Unity for game development.</a:t>
            </a:r>
          </a:p>
          <a:p>
            <a:pPr fontAlgn="ctr"/>
            <a:r>
              <a:rPr lang="en-US" altLang="zh-CN" dirty="0"/>
              <a:t>.</a:t>
            </a:r>
            <a:r>
              <a:rPr lang="zh-CN" altLang="zh-CN" dirty="0"/>
              <a:t>NET</a:t>
            </a:r>
            <a:r>
              <a:rPr lang="en-US" altLang="zh-CN" dirty="0"/>
              <a:t> Framework on Windows.</a:t>
            </a:r>
          </a:p>
          <a:p>
            <a:pPr lvl="1" fontAlgn="ctr"/>
            <a:r>
              <a:rPr lang="en-US" altLang="zh-CN" dirty="0"/>
              <a:t>Not going to mention too much.</a:t>
            </a:r>
            <a:endParaRPr lang="zh-CN" altLang="zh-CN" dirty="0"/>
          </a:p>
        </p:txBody>
      </p:sp>
    </p:spTree>
    <p:extLst>
      <p:ext uri="{BB962C8B-B14F-4D97-AF65-F5344CB8AC3E}">
        <p14:creationId xmlns:p14="http://schemas.microsoft.com/office/powerpoint/2010/main" val="2291001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97B7A96-7B6E-406F-A668-8E55E6D1F147}"/>
              </a:ext>
            </a:extLst>
          </p:cNvPr>
          <p:cNvSpPr>
            <a:spLocks noGrp="1"/>
          </p:cNvSpPr>
          <p:nvPr>
            <p:ph type="title"/>
          </p:nvPr>
        </p:nvSpPr>
        <p:spPr/>
        <p:txBody>
          <a:bodyPr/>
          <a:lstStyle/>
          <a:p>
            <a:r>
              <a:rPr lang="en-US" altLang="zh-CN" dirty="0"/>
              <a:t>Language Support</a:t>
            </a:r>
            <a:endParaRPr lang="zh-CN" altLang="en-US" dirty="0"/>
          </a:p>
        </p:txBody>
      </p:sp>
      <p:sp>
        <p:nvSpPr>
          <p:cNvPr id="3" name="内容占位符 2">
            <a:extLst>
              <a:ext uri="{FF2B5EF4-FFF2-40B4-BE49-F238E27FC236}">
                <a16:creationId xmlns:a16="http://schemas.microsoft.com/office/drawing/2014/main" id="{90A5C1A4-BF65-4F7F-9E6A-3DD90285209C}"/>
              </a:ext>
            </a:extLst>
          </p:cNvPr>
          <p:cNvSpPr>
            <a:spLocks noGrp="1"/>
          </p:cNvSpPr>
          <p:nvPr>
            <p:ph idx="1"/>
          </p:nvPr>
        </p:nvSpPr>
        <p:spPr/>
        <p:txBody>
          <a:bodyPr>
            <a:normAutofit/>
          </a:bodyPr>
          <a:lstStyle/>
          <a:p>
            <a:pPr fontAlgn="ctr"/>
            <a:r>
              <a:rPr lang="en-US" altLang="zh-CN" dirty="0"/>
              <a:t>C#.</a:t>
            </a:r>
          </a:p>
          <a:p>
            <a:pPr lvl="1" fontAlgn="ctr"/>
            <a:r>
              <a:rPr lang="en-US" altLang="zh-CN" dirty="0"/>
              <a:t>Great language (at least many much better than Java XD)</a:t>
            </a:r>
          </a:p>
          <a:p>
            <a:pPr fontAlgn="ctr"/>
            <a:r>
              <a:rPr lang="en-US" altLang="zh-CN" dirty="0"/>
              <a:t>F#. </a:t>
            </a:r>
          </a:p>
          <a:p>
            <a:pPr lvl="1" fontAlgn="ctr"/>
            <a:r>
              <a:rPr lang="en-US" altLang="zh-CN" dirty="0"/>
              <a:t>A functional programming language.</a:t>
            </a:r>
          </a:p>
          <a:p>
            <a:pPr fontAlgn="ctr"/>
            <a:r>
              <a:rPr lang="en-US" altLang="zh-CN" dirty="0"/>
              <a:t>VB.NET.</a:t>
            </a:r>
          </a:p>
          <a:p>
            <a:pPr lvl="1" fontAlgn="ctr"/>
            <a:r>
              <a:rPr lang="en-US" altLang="zh-CN" dirty="0"/>
              <a:t>Dead (Nope</a:t>
            </a:r>
          </a:p>
          <a:p>
            <a:pPr fontAlgn="ctr"/>
            <a:r>
              <a:rPr lang="en-US" altLang="zh-CN" dirty="0"/>
              <a:t>PowerShell.</a:t>
            </a:r>
          </a:p>
          <a:p>
            <a:pPr lvl="1" fontAlgn="ctr"/>
            <a:r>
              <a:rPr lang="en-US" altLang="zh-CN" dirty="0"/>
              <a:t>In PS you have full access to .NET APIs excluding those with generics.</a:t>
            </a:r>
          </a:p>
        </p:txBody>
      </p:sp>
    </p:spTree>
    <p:extLst>
      <p:ext uri="{BB962C8B-B14F-4D97-AF65-F5344CB8AC3E}">
        <p14:creationId xmlns:p14="http://schemas.microsoft.com/office/powerpoint/2010/main" val="17287076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3FD97C6-EE9E-4D4A-9802-D9B9A19E73FF}"/>
              </a:ext>
            </a:extLst>
          </p:cNvPr>
          <p:cNvSpPr>
            <a:spLocks noGrp="1"/>
          </p:cNvSpPr>
          <p:nvPr>
            <p:ph type="title"/>
          </p:nvPr>
        </p:nvSpPr>
        <p:spPr/>
        <p:txBody>
          <a:bodyPr/>
          <a:lstStyle/>
          <a:p>
            <a:r>
              <a:rPr lang="en-US" altLang="zh-CN" dirty="0"/>
              <a:t>The .NET Stack</a:t>
            </a:r>
            <a:endParaRPr lang="zh-CN" altLang="en-US" dirty="0"/>
          </a:p>
        </p:txBody>
      </p:sp>
      <p:sp>
        <p:nvSpPr>
          <p:cNvPr id="3" name="文本占位符 2">
            <a:extLst>
              <a:ext uri="{FF2B5EF4-FFF2-40B4-BE49-F238E27FC236}">
                <a16:creationId xmlns:a16="http://schemas.microsoft.com/office/drawing/2014/main" id="{4C7AFCD8-D842-4ECB-808D-BFE34C577C81}"/>
              </a:ext>
            </a:extLst>
          </p:cNvPr>
          <p:cNvSpPr>
            <a:spLocks noGrp="1"/>
          </p:cNvSpPr>
          <p:nvPr>
            <p:ph type="body" idx="1"/>
          </p:nvPr>
        </p:nvSpPr>
        <p:spPr/>
        <p:txBody>
          <a:bodyPr/>
          <a:lstStyle/>
          <a:p>
            <a:r>
              <a:rPr lang="en-US" altLang="zh-CN" dirty="0"/>
              <a:t>A General Overview of the whole Eco-Sys.</a:t>
            </a:r>
            <a:endParaRPr lang="zh-CN" altLang="en-US" dirty="0"/>
          </a:p>
        </p:txBody>
      </p:sp>
    </p:spTree>
    <p:extLst>
      <p:ext uri="{BB962C8B-B14F-4D97-AF65-F5344CB8AC3E}">
        <p14:creationId xmlns:p14="http://schemas.microsoft.com/office/powerpoint/2010/main" val="1893231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59340E6-944B-46EC-8262-D98C828D0295}"/>
              </a:ext>
            </a:extLst>
          </p:cNvPr>
          <p:cNvSpPr>
            <a:spLocks noGrp="1"/>
          </p:cNvSpPr>
          <p:nvPr>
            <p:ph type="title"/>
          </p:nvPr>
        </p:nvSpPr>
        <p:spPr/>
        <p:txBody>
          <a:bodyPr>
            <a:normAutofit/>
          </a:bodyPr>
          <a:lstStyle/>
          <a:p>
            <a:r>
              <a:rPr lang="en-US" altLang="zh-CN" dirty="0"/>
              <a:t>ECMA-335:</a:t>
            </a:r>
            <a:br>
              <a:rPr lang="en-US" altLang="zh-CN" dirty="0"/>
            </a:br>
            <a:r>
              <a:rPr lang="en-US" altLang="zh-CN" dirty="0"/>
              <a:t>Common Language Infrastructure</a:t>
            </a:r>
            <a:endParaRPr lang="zh-CN" altLang="en-US" dirty="0"/>
          </a:p>
        </p:txBody>
      </p:sp>
      <p:sp>
        <p:nvSpPr>
          <p:cNvPr id="3" name="内容占位符 2">
            <a:extLst>
              <a:ext uri="{FF2B5EF4-FFF2-40B4-BE49-F238E27FC236}">
                <a16:creationId xmlns:a16="http://schemas.microsoft.com/office/drawing/2014/main" id="{F01CA5B1-AB1B-43C3-96BE-2D825A0DD6BE}"/>
              </a:ext>
            </a:extLst>
          </p:cNvPr>
          <p:cNvSpPr>
            <a:spLocks noGrp="1"/>
          </p:cNvSpPr>
          <p:nvPr>
            <p:ph idx="1"/>
          </p:nvPr>
        </p:nvSpPr>
        <p:spPr/>
        <p:txBody>
          <a:bodyPr/>
          <a:lstStyle/>
          <a:p>
            <a:r>
              <a:rPr lang="zh-CN" altLang="zh-CN" dirty="0"/>
              <a:t>This</a:t>
            </a:r>
            <a:r>
              <a:rPr lang="en-US" altLang="zh-CN" dirty="0"/>
              <a:t> includes a Common Type System, a Common Intermediate Language (stack machine model, object oriented) and many others.</a:t>
            </a:r>
            <a:endParaRPr lang="zh-CN" altLang="zh-CN" dirty="0"/>
          </a:p>
          <a:p>
            <a:r>
              <a:rPr lang="en-US" altLang="zh-CN" dirty="0"/>
              <a:t>CIL is much more powerful than IRs like Java Bytecode:</a:t>
            </a:r>
          </a:p>
          <a:p>
            <a:pPr lvl="1"/>
            <a:r>
              <a:rPr lang="en-US" altLang="zh-CN" dirty="0"/>
              <a:t>Value-types (including struct)</a:t>
            </a:r>
          </a:p>
          <a:p>
            <a:pPr lvl="1"/>
            <a:r>
              <a:rPr lang="en-US" altLang="zh-CN" dirty="0"/>
              <a:t>On-stack allocation</a:t>
            </a:r>
          </a:p>
          <a:p>
            <a:pPr lvl="1"/>
            <a:r>
              <a:rPr lang="en-US" altLang="zh-CN" dirty="0"/>
              <a:t>Fixing a memory piece towards GC (and thus pointer usage in unsafe mode)</a:t>
            </a:r>
          </a:p>
          <a:p>
            <a:pPr lvl="1"/>
            <a:r>
              <a:rPr lang="en-US" altLang="zh-CN" dirty="0"/>
              <a:t>and so on.</a:t>
            </a:r>
          </a:p>
        </p:txBody>
      </p:sp>
    </p:spTree>
    <p:extLst>
      <p:ext uri="{BB962C8B-B14F-4D97-AF65-F5344CB8AC3E}">
        <p14:creationId xmlns:p14="http://schemas.microsoft.com/office/powerpoint/2010/main" val="2805920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28" name="Rectangle 70">
            <a:extLst>
              <a:ext uri="{FF2B5EF4-FFF2-40B4-BE49-F238E27FC236}">
                <a16:creationId xmlns:a16="http://schemas.microsoft.com/office/drawing/2014/main" id="{6981E6A2-4656-4CFE-9BF4-39D81EE2CA9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9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ill Sans MT" panose="020B0502020104020203"/>
              <a:ea typeface="+mn-ea"/>
              <a:cs typeface="+mn-cs"/>
            </a:endParaRPr>
          </a:p>
        </p:txBody>
      </p:sp>
      <p:pic>
        <p:nvPicPr>
          <p:cNvPr id="1026" name="Picture 2" descr="计算机生成了可选文字:&#10;https.//learning-rust.github.io/docs/al.why-rust.html &#10;Influences &#10;] ts design elements ca m e from a Wide range Of sources. &#10;Abstract Machine Model ： C &#10;· Data types ： C, SML, OCaml, Lisp, Limbo &#10;Optional Bindings ： Swift &#10;Hygienic Macros ： Scheme &#10;· Functional Pro rammin ： Haskell, OCaml, F# &#10;Attribute ： ECMA-335 &#10;· Memory Model and Memory Management ： C++, M L Kit, Cyclone &#10;· Type Classes ： Haskell &#10;Crate ： Assembly in the ECMA-335 C 凵 model &#10;Channels and Concurrency ： Newsqueak, Alef, Limbo &#10;Message passing and Thread failure ： Erlang &#10;and etc. ">
            <a:extLst>
              <a:ext uri="{FF2B5EF4-FFF2-40B4-BE49-F238E27FC236}">
                <a16:creationId xmlns:a16="http://schemas.microsoft.com/office/drawing/2014/main" id="{2E555D99-DAF1-402E-8728-411A27BD7867}"/>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r="12889" b="1"/>
          <a:stretch/>
        </p:blipFill>
        <p:spPr bwMode="auto">
          <a:xfrm>
            <a:off x="6096000" y="10"/>
            <a:ext cx="609600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标题 1">
            <a:extLst>
              <a:ext uri="{FF2B5EF4-FFF2-40B4-BE49-F238E27FC236}">
                <a16:creationId xmlns:a16="http://schemas.microsoft.com/office/drawing/2014/main" id="{2E49A499-9981-4D93-8BED-DE51CB173A0A}"/>
              </a:ext>
            </a:extLst>
          </p:cNvPr>
          <p:cNvSpPr>
            <a:spLocks noGrp="1"/>
          </p:cNvSpPr>
          <p:nvPr>
            <p:ph type="title"/>
          </p:nvPr>
        </p:nvSpPr>
        <p:spPr>
          <a:xfrm>
            <a:off x="804672" y="2594153"/>
            <a:ext cx="4486656" cy="1231106"/>
          </a:xfrm>
          <a:noFill/>
          <a:ln>
            <a:solidFill>
              <a:schemeClr val="tx1"/>
            </a:solidFill>
          </a:ln>
        </p:spPr>
        <p:txBody>
          <a:bodyPr vert="horz" lIns="274320" tIns="182880" rIns="274320" bIns="182880" rtlCol="0" anchor="ctr" anchorCtr="1">
            <a:normAutofit/>
          </a:bodyPr>
          <a:lstStyle/>
          <a:p>
            <a:r>
              <a:rPr lang="en-US" altLang="zh-CN" sz="3200">
                <a:solidFill>
                  <a:schemeClr val="tx1"/>
                </a:solidFill>
              </a:rPr>
              <a:t>“NO .NET PLZ”</a:t>
            </a:r>
          </a:p>
        </p:txBody>
      </p:sp>
      <p:sp>
        <p:nvSpPr>
          <p:cNvPr id="4" name="文本占位符 3">
            <a:extLst>
              <a:ext uri="{FF2B5EF4-FFF2-40B4-BE49-F238E27FC236}">
                <a16:creationId xmlns:a16="http://schemas.microsoft.com/office/drawing/2014/main" id="{AD80293D-F7F4-4124-874E-88FA0E559EA1}"/>
              </a:ext>
            </a:extLst>
          </p:cNvPr>
          <p:cNvSpPr>
            <a:spLocks noGrp="1"/>
          </p:cNvSpPr>
          <p:nvPr>
            <p:ph type="body" sz="half" idx="2"/>
          </p:nvPr>
        </p:nvSpPr>
        <p:spPr>
          <a:xfrm>
            <a:off x="804672" y="5426793"/>
            <a:ext cx="4486656" cy="702702"/>
          </a:xfrm>
        </p:spPr>
        <p:txBody>
          <a:bodyPr vert="horz" lIns="91440" tIns="45720" rIns="91440" bIns="45720" rtlCol="0">
            <a:normAutofit/>
          </a:bodyPr>
          <a:lstStyle/>
          <a:p>
            <a:r>
              <a:rPr lang="en-US" altLang="zh-CN" sz="1800">
                <a:solidFill>
                  <a:schemeClr val="tx1"/>
                </a:solidFill>
              </a:rPr>
              <a:t>A small piece in the Learning Rust guide.</a:t>
            </a:r>
          </a:p>
        </p:txBody>
      </p:sp>
    </p:spTree>
    <p:extLst>
      <p:ext uri="{BB962C8B-B14F-4D97-AF65-F5344CB8AC3E}">
        <p14:creationId xmlns:p14="http://schemas.microsoft.com/office/powerpoint/2010/main" val="3664469153"/>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FDB43FC-86F0-4F70-BADC-EF86F7CF8B4A}"/>
              </a:ext>
            </a:extLst>
          </p:cNvPr>
          <p:cNvSpPr>
            <a:spLocks noGrp="1"/>
          </p:cNvSpPr>
          <p:nvPr>
            <p:ph type="title"/>
          </p:nvPr>
        </p:nvSpPr>
        <p:spPr/>
        <p:txBody>
          <a:bodyPr/>
          <a:lstStyle/>
          <a:p>
            <a:r>
              <a:rPr lang="zh-CN" altLang="zh-CN" dirty="0"/>
              <a:t>The</a:t>
            </a:r>
            <a:r>
              <a:rPr lang="en-US" altLang="zh-CN" dirty="0"/>
              <a:t> Real-World Platforms</a:t>
            </a:r>
            <a:endParaRPr lang="zh-CN" altLang="en-US" dirty="0"/>
          </a:p>
        </p:txBody>
      </p:sp>
      <p:sp>
        <p:nvSpPr>
          <p:cNvPr id="3" name="内容占位符 2">
            <a:extLst>
              <a:ext uri="{FF2B5EF4-FFF2-40B4-BE49-F238E27FC236}">
                <a16:creationId xmlns:a16="http://schemas.microsoft.com/office/drawing/2014/main" id="{6D3C8085-F133-412D-A872-8FCA0F1948D8}"/>
              </a:ext>
            </a:extLst>
          </p:cNvPr>
          <p:cNvSpPr>
            <a:spLocks noGrp="1"/>
          </p:cNvSpPr>
          <p:nvPr>
            <p:ph idx="1"/>
          </p:nvPr>
        </p:nvSpPr>
        <p:spPr/>
        <p:txBody>
          <a:bodyPr/>
          <a:lstStyle/>
          <a:p>
            <a:r>
              <a:rPr lang="en-US" altLang="zh-CN" dirty="0"/>
              <a:t>This currently includes .NET Core, Mono and .NET Framework.</a:t>
            </a:r>
          </a:p>
          <a:p>
            <a:r>
              <a:rPr lang="en-US" altLang="zh-CN" dirty="0"/>
              <a:t>A platform is responsible of executing CIL assemblies, providing platform-dependent runtime services and APIs specified by .NET Standard.</a:t>
            </a:r>
          </a:p>
          <a:p>
            <a:r>
              <a:rPr lang="en-US" altLang="zh-CN" dirty="0"/>
              <a:t>Such a platform don't </a:t>
            </a:r>
            <a:r>
              <a:rPr lang="zh-CN" altLang="zh-CN" dirty="0"/>
              <a:t>necessarily</a:t>
            </a:r>
            <a:r>
              <a:rPr lang="en-US" altLang="zh-CN" dirty="0"/>
              <a:t> JIT the IL to native at runtime; AOT is supported on multiple platforms.</a:t>
            </a:r>
            <a:endParaRPr lang="zh-CN" altLang="en-US" dirty="0"/>
          </a:p>
        </p:txBody>
      </p:sp>
    </p:spTree>
    <p:extLst>
      <p:ext uri="{BB962C8B-B14F-4D97-AF65-F5344CB8AC3E}">
        <p14:creationId xmlns:p14="http://schemas.microsoft.com/office/powerpoint/2010/main" val="3623798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5BBF68A-AD37-4CE7-9ABC-797B76EF1BA1}"/>
              </a:ext>
            </a:extLst>
          </p:cNvPr>
          <p:cNvSpPr>
            <a:spLocks noGrp="1"/>
          </p:cNvSpPr>
          <p:nvPr>
            <p:ph type="title"/>
          </p:nvPr>
        </p:nvSpPr>
        <p:spPr/>
        <p:txBody>
          <a:bodyPr/>
          <a:lstStyle/>
          <a:p>
            <a:r>
              <a:rPr lang="en-US" altLang="zh-CN" dirty="0"/>
              <a:t>So What’s a Platform Like?</a:t>
            </a:r>
            <a:endParaRPr lang="zh-CN" altLang="en-US" dirty="0"/>
          </a:p>
        </p:txBody>
      </p:sp>
      <p:sp>
        <p:nvSpPr>
          <p:cNvPr id="3" name="内容占位符 2">
            <a:extLst>
              <a:ext uri="{FF2B5EF4-FFF2-40B4-BE49-F238E27FC236}">
                <a16:creationId xmlns:a16="http://schemas.microsoft.com/office/drawing/2014/main" id="{EA9FCFB0-68D2-4381-8B21-3990CA52833E}"/>
              </a:ext>
            </a:extLst>
          </p:cNvPr>
          <p:cNvSpPr>
            <a:spLocks noGrp="1"/>
          </p:cNvSpPr>
          <p:nvPr>
            <p:ph idx="1"/>
          </p:nvPr>
        </p:nvSpPr>
        <p:spPr/>
        <p:txBody>
          <a:bodyPr/>
          <a:lstStyle/>
          <a:p>
            <a:r>
              <a:rPr lang="en-US" altLang="zh-CN" dirty="0"/>
              <a:t>Take .NET Core as an example, it mainly consists of those components:</a:t>
            </a:r>
          </a:p>
          <a:p>
            <a:pPr marL="571500" lvl="1" indent="-342900">
              <a:buFont typeface="+mj-lt"/>
              <a:buAutoNum type="arabicPeriod"/>
            </a:pPr>
            <a:r>
              <a:rPr lang="en-US" altLang="zh-CN" dirty="0" err="1"/>
              <a:t>CoreCLR</a:t>
            </a:r>
            <a:r>
              <a:rPr lang="en-US" altLang="zh-CN" dirty="0"/>
              <a:t>. This is the most basic part of the platform, a.k.a. the runtime, providing JIT/AOT engine and platform-dependent internal things.</a:t>
            </a:r>
          </a:p>
          <a:p>
            <a:pPr marL="571500" lvl="1" indent="-342900">
              <a:buFont typeface="+mj-lt"/>
              <a:buAutoNum type="arabicPeriod"/>
            </a:pPr>
            <a:r>
              <a:rPr lang="en-US" altLang="zh-CN" dirty="0" err="1"/>
              <a:t>CoreRT</a:t>
            </a:r>
            <a:r>
              <a:rPr lang="en-US" altLang="zh-CN" dirty="0"/>
              <a:t> (WIP). An alternative runtime to .NET Core, generating .NET CIL into executables, C++ codes and even </a:t>
            </a:r>
            <a:r>
              <a:rPr lang="en-US" altLang="zh-CN" dirty="0" err="1"/>
              <a:t>WebAssembly</a:t>
            </a:r>
            <a:r>
              <a:rPr lang="en-US" altLang="zh-CN" dirty="0"/>
              <a:t>.</a:t>
            </a:r>
          </a:p>
          <a:p>
            <a:pPr marL="571500" lvl="1" indent="-342900">
              <a:buFont typeface="+mj-lt"/>
              <a:buAutoNum type="arabicPeriod"/>
            </a:pPr>
            <a:r>
              <a:rPr lang="en-US" altLang="zh-CN" dirty="0" err="1"/>
              <a:t>CoreFX</a:t>
            </a:r>
            <a:r>
              <a:rPr lang="en-US" altLang="zh-CN" dirty="0"/>
              <a:t>. This is where things like </a:t>
            </a:r>
            <a:r>
              <a:rPr lang="en-US" altLang="zh-CN" dirty="0" err="1"/>
              <a:t>System.Collections</a:t>
            </a:r>
            <a:r>
              <a:rPr lang="en-US" altLang="zh-CN" dirty="0"/>
              <a:t> lies. Those implementations depends only on </a:t>
            </a:r>
            <a:r>
              <a:rPr lang="en-US" altLang="zh-CN" dirty="0" err="1"/>
              <a:t>CoreCLR</a:t>
            </a:r>
            <a:r>
              <a:rPr lang="en-US" altLang="zh-CN" dirty="0"/>
              <a:t> and should be able to get compiled and run on any other .NET</a:t>
            </a:r>
            <a:r>
              <a:rPr lang="zh-CN" altLang="en-US" dirty="0"/>
              <a:t> </a:t>
            </a:r>
            <a:r>
              <a:rPr lang="en-US" altLang="zh-CN" dirty="0"/>
              <a:t>Core compliant runtime, like </a:t>
            </a:r>
            <a:r>
              <a:rPr lang="en-US" altLang="zh-CN" dirty="0" err="1"/>
              <a:t>CoreRT</a:t>
            </a:r>
            <a:r>
              <a:rPr lang="en-US" altLang="zh-CN" dirty="0"/>
              <a:t> and Mono.</a:t>
            </a:r>
          </a:p>
        </p:txBody>
      </p:sp>
    </p:spTree>
    <p:extLst>
      <p:ext uri="{BB962C8B-B14F-4D97-AF65-F5344CB8AC3E}">
        <p14:creationId xmlns:p14="http://schemas.microsoft.com/office/powerpoint/2010/main" val="3342048687"/>
      </p:ext>
    </p:extLst>
  </p:cSld>
  <p:clrMapOvr>
    <a:masterClrMapping/>
  </p:clrMapOvr>
</p:sld>
</file>

<file path=ppt/theme/theme1.xml><?xml version="1.0" encoding="utf-8"?>
<a:theme xmlns:a="http://schemas.openxmlformats.org/drawingml/2006/main" name="包裹">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Trebuchet MS">
      <a:majorFont>
        <a:latin typeface="Trebuchet MS" panose="020B0603020202020204"/>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包裹</Template>
  <TotalTime>64</TotalTime>
  <Words>819</Words>
  <Application>Microsoft Office PowerPoint</Application>
  <PresentationFormat>宽屏</PresentationFormat>
  <Paragraphs>79</Paragraphs>
  <Slides>19</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19</vt:i4>
      </vt:variant>
    </vt:vector>
  </HeadingPairs>
  <TitlesOfParts>
    <vt:vector size="25" baseType="lpstr">
      <vt:lpstr>方正姚体</vt:lpstr>
      <vt:lpstr>华文新魏</vt:lpstr>
      <vt:lpstr>Arial</vt:lpstr>
      <vt:lpstr>Gill Sans MT</vt:lpstr>
      <vt:lpstr>Trebuchet MS</vt:lpstr>
      <vt:lpstr>包裹</vt:lpstr>
      <vt:lpstr>.NET Brief Introduction</vt:lpstr>
      <vt:lpstr>Where is .NET? What can it do?</vt:lpstr>
      <vt:lpstr>Platform support</vt:lpstr>
      <vt:lpstr>Language Support</vt:lpstr>
      <vt:lpstr>The .NET Stack</vt:lpstr>
      <vt:lpstr>ECMA-335: Common Language Infrastructure</vt:lpstr>
      <vt:lpstr>“NO .NET PLZ”</vt:lpstr>
      <vt:lpstr>The Real-World Platforms</vt:lpstr>
      <vt:lpstr>So What’s a Platform Like?</vt:lpstr>
      <vt:lpstr>.NET Standard</vt:lpstr>
      <vt:lpstr>Compilers</vt:lpstr>
      <vt:lpstr>Package Manager</vt:lpstr>
      <vt:lpstr>Project System based on MSBuild</vt:lpstr>
      <vt:lpstr>Some .net Philosophies</vt:lpstr>
      <vt:lpstr>Language &amp; Runtime separated</vt:lpstr>
      <vt:lpstr>Runtime feature decoupling</vt:lpstr>
      <vt:lpstr>Newtonsoft.Json</vt:lpstr>
      <vt:lpstr>And… The Community.</vt:lpstr>
      <vt:lpstr>And That’s All.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Blealtan Cao</dc:creator>
  <cp:lastModifiedBy>Blealtan Cao</cp:lastModifiedBy>
  <cp:revision>1</cp:revision>
  <dcterms:created xsi:type="dcterms:W3CDTF">2018-03-17T08:35:29Z</dcterms:created>
  <dcterms:modified xsi:type="dcterms:W3CDTF">2018-03-17T09:39:37Z</dcterms:modified>
</cp:coreProperties>
</file>